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5vwGWQjKwFqY0fihzS8Z0vyM2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Hello everyone our Team worked on the Project to visualize Happiness in different countries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looked for the objectives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were the data sets we used from Kaggle.</a:t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athurinache/world-happiness-report-20152021" TargetMode="External"/><Relationship Id="rId4" Type="http://schemas.openxmlformats.org/officeDocument/2006/relationships/hyperlink" Target="https://data.world/samayo/country-names/workspace/file?filename=country-yearly-average-temperature.json" TargetMode="External"/><Relationship Id="rId5" Type="http://schemas.openxmlformats.org/officeDocument/2006/relationships/hyperlink" Target="https://data.worldbank.org/indicato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4" y="885826"/>
            <a:ext cx="7040562" cy="12858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Visualize Happiness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6157519" y="4035104"/>
            <a:ext cx="3154261" cy="1803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Darren Raymond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Paul Anderson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Evan Mobley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Shreya Bakshi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freedom have an affect on happiness?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countries are the happiest?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happiness based on geography?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happiness is based on health life expectancy?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Happiness changing over Time?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03"/>
            <a:ext cx="89118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Datasets to be Used 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 sz="180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https://www.kaggle.com/mathurinache/world-happiness-report-20152021</a:t>
            </a:r>
            <a:endParaRPr b="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br>
              <a:rPr b="0" lang="en-US"/>
            </a:br>
            <a:r>
              <a:rPr b="0" i="0" lang="en-US" sz="180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https://data.world/samayo/country-names/workspace/file?filename=country-yearly-average-temperature.json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br>
              <a:rPr b="0" lang="en-US"/>
            </a:br>
            <a:r>
              <a:rPr b="0" i="0" lang="en-US" sz="180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https://data.worldbank.org/indicator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021425" y="347885"/>
            <a:ext cx="8911687" cy="63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Project Data Flow</a:t>
            </a:r>
            <a:endParaRPr/>
          </a:p>
        </p:txBody>
      </p:sp>
      <p:pic>
        <p:nvPicPr>
          <p:cNvPr descr="Timeline&#10;&#10;Description automatically generated with low confidence" id="183" name="Google Shape;18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525" y="1066800"/>
            <a:ext cx="101631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1540150" y="422200"/>
            <a:ext cx="8911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Map where you can see each country's happiness score and rank</a:t>
            </a:r>
            <a:endParaRPr/>
          </a:p>
        </p:txBody>
      </p:sp>
      <p:pic>
        <p:nvPicPr>
          <p:cNvPr id="189" name="Google Shape;18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04950"/>
            <a:ext cx="9553575" cy="44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329525"/>
            <a:ext cx="89118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            Happiness score</a:t>
            </a:r>
            <a:endParaRPr/>
          </a:p>
        </p:txBody>
      </p:sp>
      <p:pic>
        <p:nvPicPr>
          <p:cNvPr id="195" name="Google Shape;19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024" y="1452461"/>
            <a:ext cx="9931200" cy="50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510550" y="575853"/>
            <a:ext cx="89118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Happiness over Time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725" y="1856738"/>
            <a:ext cx="10745824" cy="4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/>
              <a:t>                    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2021-04-12T19:54:36Z</dcterms:created>
  <dc:creator>Apoorv S</dc:creator>
</cp:coreProperties>
</file>