
<file path=[Content_Types].xml><?xml version="1.0" encoding="utf-8"?>
<Types xmlns="http://schemas.openxmlformats.org/package/2006/content-types">
  <Default ContentType="application/x-fontdata" Extension="fntdata"/>
  <Default ContentType="image/png" Extension="png"/>
  <Default ContentType="application/vnd.openxmlformats-package.relationships+xml" Extension="rels"/>
  <Default ContentType="application/xml" Extension="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arget="ppt/presentation.xml" Type="http://schemas.openxmlformats.org/officeDocument/2006/relationships/officeDocument"/></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aveSubsetFonts="1" strictFirstAndLastChars="0">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x="12192000" cy="6858000"/>
  <p:notesSz cx="6858000" cy="9144000"/>
  <p:embeddedFontLst>
    <p:embeddedFont>
      <p:font typeface="Garamond"/>
      <p:regular r:id="rId13"/>
      <p:bold r:id="rId14"/>
      <p:italic r:id="rId15"/>
      <p:boldItalic r:id="rId16"/>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6" Target="fonts/Garamond-boldItalic.fntdata" Type="http://schemas.openxmlformats.org/officeDocument/2006/relationships/font"/><Relationship Id="rId15" Target="fonts/Garamond-italic.fntdata" Type="http://schemas.openxmlformats.org/officeDocument/2006/relationships/font"/><Relationship Id="rId14" Target="fonts/Garamond-bold.fntdata" Type="http://schemas.openxmlformats.org/officeDocument/2006/relationships/font"/><Relationship Id="rId13" Target="fonts/Garamond-regular.fntdata" Type="http://schemas.openxmlformats.org/officeDocument/2006/relationships/font"/><Relationship Id="rId12" Target="slides/slide8.xml" Type="http://schemas.openxmlformats.org/officeDocument/2006/relationships/slide"/><Relationship Id="rId11" Target="slides/slide7.xml" Type="http://schemas.openxmlformats.org/officeDocument/2006/relationships/slide"/><Relationship Id="rId10" Target="slides/slide6.xml" Type="http://schemas.openxmlformats.org/officeDocument/2006/relationships/slide"/><Relationship Id="rId9" Target="slides/slide5.xml" Type="http://schemas.openxmlformats.org/officeDocument/2006/relationships/slide"/><Relationship Id="rId8" Target="slides/slide4.xml" Type="http://schemas.openxmlformats.org/officeDocument/2006/relationships/slide"/><Relationship Id="rId7" Target="slides/slide3.xml" Type="http://schemas.openxmlformats.org/officeDocument/2006/relationships/slide"/><Relationship Id="rId6" Target="slides/slide2.xml" Type="http://schemas.openxmlformats.org/officeDocument/2006/relationships/slide"/><Relationship Id="rId5" Target="slides/slide1.xml" Type="http://schemas.openxmlformats.org/officeDocument/2006/relationships/slide"/><Relationship Id="rId4" Target="notesMasters/notesMaster1.xml" Type="http://schemas.openxmlformats.org/officeDocument/2006/relationships/notesMaster"/><Relationship Id="rId3" Target="slideMasters/slideMaster1.xml" Type="http://schemas.openxmlformats.org/officeDocument/2006/relationships/slideMaster"/><Relationship Id="rId2" Target="presProps.xml" Type="http://schemas.openxmlformats.org/officeDocument/2006/relationships/presProps"/><Relationship Id="rId1" Target="theme/theme2.xml" Type="http://schemas.openxmlformats.org/officeDocument/2006/relationships/theme"/></Relationships>
</file>

<file path=ppt/notesMasters/_rels/notesMaster1.xml.rels><?xml version="1.0" encoding="UTF-8" standalone="yes"?><Relationships xmlns="http://schemas.openxmlformats.org/package/2006/relationships"><Relationship Id="rId1" Target="../theme/theme1.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type="none" w="sm"/>
            <a:tailEnd len="sm" type="none" w="sm"/>
          </a:ln>
        </p:spPr>
      </p:sp>
      <p:sp>
        <p:nvSpPr>
          <p:cNvPr id="4" name="Google Shape;4;n"/>
          <p:cNvSpPr txBox="1"/>
          <p:nvPr>
            <p:ph idx="1" type="body"/>
          </p:nvPr>
        </p:nvSpPr>
        <p:spPr>
          <a:xfrm>
            <a:off x="685800" y="4343400"/>
            <a:ext cx="5486400" cy="4114800"/>
          </a:xfrm>
          <a:prstGeom prst="rect">
            <a:avLst/>
          </a:prstGeom>
          <a:noFill/>
          <a:ln>
            <a:noFill/>
          </a:ln>
        </p:spPr>
        <p:txBody>
          <a:bodyPr anchor="t" anchorCtr="0" bIns="91425" lIns="91425" numCol="1" rIns="91425" spcFirstLastPara="1" tIns="91425" wrap="square">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folHlink="folHlink" hlink="hlink" tx1="dk1" tx2="lt2"/>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2.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3.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4.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5.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6.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7.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8.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343400"/>
            <a:ext cx="5486400" cy="4114800"/>
          </a:xfrm>
          <a:prstGeom prst="rect">
            <a:avLst/>
          </a:prstGeom>
        </p:spPr>
        <p:txBody>
          <a:bodyPr anchor="t" anchorCtr="0" bIns="91425" lIns="91425" numCol="1" rIns="91425" spcFirstLastPara="1" tIns="91425" wrap="square">
            <a:noAutofit/>
          </a:bodyPr>
          <a:lstStyle/>
          <a:p>
            <a:pPr algn="l" indent="0" lvl="0" marL="0" rtl="0">
              <a:spcBef>
                <a:spcPts val="0"/>
              </a:spcBef>
              <a:spcAft>
                <a:spcPts val="0"/>
              </a:spcAft>
              <a:buNone/>
            </a:pPr>
            <a:r>
              <a:t/>
            </a:r>
            <a:endParaRPr/>
          </a:p>
        </p:txBody>
      </p:sp>
      <p:sp>
        <p:nvSpPr>
          <p:cNvPr id="141" name="Google Shape;14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2:notes"/>
          <p:cNvSpPr txBox="1"/>
          <p:nvPr>
            <p:ph idx="1" type="body"/>
          </p:nvPr>
        </p:nvSpPr>
        <p:spPr>
          <a:xfrm>
            <a:off x="685800" y="4343400"/>
            <a:ext cx="5486400" cy="4114800"/>
          </a:xfrm>
          <a:prstGeom prst="rect">
            <a:avLst/>
          </a:prstGeom>
        </p:spPr>
        <p:txBody>
          <a:bodyPr anchor="t" anchorCtr="0" bIns="91425" lIns="91425" numCol="1" rIns="91425" spcFirstLastPara="1" tIns="91425" wrap="square">
            <a:noAutofit/>
          </a:bodyPr>
          <a:lstStyle/>
          <a:p>
            <a:pPr algn="l" indent="0" lvl="0" marL="0" rtl="0">
              <a:spcBef>
                <a:spcPts val="0"/>
              </a:spcBef>
              <a:spcAft>
                <a:spcPts val="0"/>
              </a:spcAft>
              <a:buNone/>
            </a:pPr>
            <a:r>
              <a:t/>
            </a:r>
            <a:endParaRPr/>
          </a:p>
        </p:txBody>
      </p:sp>
      <p:sp>
        <p:nvSpPr>
          <p:cNvPr id="146" name="Google Shape;14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3:notes"/>
          <p:cNvSpPr txBox="1"/>
          <p:nvPr>
            <p:ph idx="1" type="body"/>
          </p:nvPr>
        </p:nvSpPr>
        <p:spPr>
          <a:xfrm>
            <a:off x="685800" y="4343400"/>
            <a:ext cx="5486400" cy="4114800"/>
          </a:xfrm>
          <a:prstGeom prst="rect">
            <a:avLst/>
          </a:prstGeom>
        </p:spPr>
        <p:txBody>
          <a:bodyPr anchor="t" anchorCtr="0" bIns="91425" lIns="91425" numCol="1" rIns="91425" spcFirstLastPara="1" tIns="91425" wrap="square">
            <a:noAutofit/>
          </a:bodyPr>
          <a:lstStyle/>
          <a:p>
            <a:pPr algn="l" indent="0" lvl="0" marL="0" rtl="0">
              <a:spcBef>
                <a:spcPts val="0"/>
              </a:spcBef>
              <a:spcAft>
                <a:spcPts val="0"/>
              </a:spcAft>
              <a:buNone/>
            </a:pPr>
            <a:r>
              <a:t/>
            </a:r>
            <a:endParaRPr/>
          </a:p>
        </p:txBody>
      </p:sp>
      <p:sp>
        <p:nvSpPr>
          <p:cNvPr id="152" name="Google Shape;15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b8d90ddef1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b8d90ddef1_0_27:notes"/>
          <p:cNvSpPr txBox="1"/>
          <p:nvPr>
            <p:ph idx="1" type="body"/>
          </p:nvPr>
        </p:nvSpPr>
        <p:spPr>
          <a:xfrm>
            <a:off x="685800" y="4343400"/>
            <a:ext cx="5486400" cy="4114800"/>
          </a:xfrm>
          <a:prstGeom prst="rect">
            <a:avLst/>
          </a:prstGeom>
        </p:spPr>
        <p:txBody>
          <a:bodyPr anchor="t" anchorCtr="0" bIns="91425" lIns="91425" numCol="1" rIns="91425" spcFirstLastPara="1" tIns="91425" wrap="square">
            <a:noAutofit/>
          </a:bodyPr>
          <a:lstStyle/>
          <a:p>
            <a:pPr algn="l"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b8d90ddef1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b8d90ddef1_0_20:notes"/>
          <p:cNvSpPr txBox="1"/>
          <p:nvPr>
            <p:ph idx="1" type="body"/>
          </p:nvPr>
        </p:nvSpPr>
        <p:spPr>
          <a:xfrm>
            <a:off x="685800" y="4343400"/>
            <a:ext cx="5486400" cy="4114800"/>
          </a:xfrm>
          <a:prstGeom prst="rect">
            <a:avLst/>
          </a:prstGeom>
        </p:spPr>
        <p:txBody>
          <a:bodyPr anchor="t" anchorCtr="0" bIns="91425" lIns="91425" numCol="1" rIns="91425" spcFirstLastPara="1" tIns="91425" wrap="square">
            <a:noAutofit/>
          </a:bodyPr>
          <a:lstStyle/>
          <a:p>
            <a:pPr algn="l"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b8d90ddef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b8d90ddef1_0_0:notes"/>
          <p:cNvSpPr txBox="1"/>
          <p:nvPr>
            <p:ph idx="1" type="body"/>
          </p:nvPr>
        </p:nvSpPr>
        <p:spPr>
          <a:xfrm>
            <a:off x="685800" y="4343400"/>
            <a:ext cx="5486400" cy="4114800"/>
          </a:xfrm>
          <a:prstGeom prst="rect">
            <a:avLst/>
          </a:prstGeom>
        </p:spPr>
        <p:txBody>
          <a:bodyPr anchor="t" anchorCtr="0" bIns="91425" lIns="91425" numCol="1" rIns="91425" spcFirstLastPara="1" tIns="91425" wrap="square">
            <a:noAutofit/>
          </a:bodyPr>
          <a:lstStyle/>
          <a:p>
            <a:pPr algn="l"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b8d90ddef1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b8d90ddef1_0_47:notes"/>
          <p:cNvSpPr txBox="1"/>
          <p:nvPr>
            <p:ph idx="1" type="body"/>
          </p:nvPr>
        </p:nvSpPr>
        <p:spPr>
          <a:xfrm>
            <a:off x="685800" y="4343400"/>
            <a:ext cx="5486400" cy="4114800"/>
          </a:xfrm>
          <a:prstGeom prst="rect">
            <a:avLst/>
          </a:prstGeom>
        </p:spPr>
        <p:txBody>
          <a:bodyPr anchor="t" anchorCtr="0" bIns="91425" lIns="91425" numCol="1" rIns="91425" spcFirstLastPara="1" tIns="91425" wrap="square">
            <a:noAutofit/>
          </a:bodyPr>
          <a:lstStyle/>
          <a:p>
            <a:pPr algn="l"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4:notes"/>
          <p:cNvSpPr txBox="1"/>
          <p:nvPr>
            <p:ph idx="1" type="body"/>
          </p:nvPr>
        </p:nvSpPr>
        <p:spPr>
          <a:xfrm>
            <a:off x="685800" y="4343400"/>
            <a:ext cx="5486400" cy="4114800"/>
          </a:xfrm>
          <a:prstGeom prst="rect">
            <a:avLst/>
          </a:prstGeom>
        </p:spPr>
        <p:txBody>
          <a:bodyPr anchor="t" anchorCtr="0" bIns="91425" lIns="91425" numCol="1" rIns="91425" spcFirstLastPara="1" tIns="91425" wrap="square">
            <a:noAutofit/>
          </a:bodyPr>
          <a:lstStyle/>
          <a:p>
            <a:pPr algn="l" indent="0" lvl="0" marL="0" rtl="0">
              <a:spcBef>
                <a:spcPts val="0"/>
              </a:spcBef>
              <a:spcAft>
                <a:spcPts val="0"/>
              </a:spcAft>
              <a:buNone/>
            </a:pPr>
            <a:r>
              <a:t/>
            </a:r>
            <a:endParaRPr/>
          </a:p>
        </p:txBody>
      </p:sp>
      <p:sp>
        <p:nvSpPr>
          <p:cNvPr id="202" name="Google Shape;20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12.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13.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14.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15.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16.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2"/>
          <p:cNvGrpSpPr/>
          <p:nvPr/>
        </p:nvGrpSpPr>
        <p:grpSpPr>
          <a:xfrm>
            <a:off x="0" y="-8467"/>
            <a:ext cx="12192000" cy="6866467"/>
            <a:chOff x="0" y="-8467"/>
            <a:chExt cx="12192000" cy="6866467"/>
          </a:xfrm>
        </p:grpSpPr>
        <p:cxnSp>
          <p:nvCxnSpPr>
            <p:cNvPr id="24" name="Google Shape;24;p2"/>
            <p:cNvCxnSpPr/>
            <p:nvPr/>
          </p:nvCxnSpPr>
          <p:spPr>
            <a:xfrm>
              <a:off x="9371012" y="0"/>
              <a:ext cx="1219200" cy="6858000"/>
            </a:xfrm>
            <a:prstGeom prst="straightConnector1">
              <a:avLst/>
            </a:prstGeom>
            <a:noFill/>
            <a:ln cap="flat" cmpd="sng" w="9525">
              <a:solidFill>
                <a:srgbClr val="BFBFBF"/>
              </a:solidFill>
              <a:prstDash val="solid"/>
              <a:round/>
              <a:headEnd len="sm" type="none" w="sm"/>
              <a:tailEnd len="sm" type="none" w="sm"/>
            </a:ln>
          </p:spPr>
        </p:cxnSp>
        <p:cxnSp>
          <p:nvCxnSpPr>
            <p:cNvPr id="25" name="Google Shape;25;p2"/>
            <p:cNvCxnSpPr/>
            <p:nvPr/>
          </p:nvCxnSpPr>
          <p:spPr>
            <a:xfrm flipH="1">
              <a:off x="7425267" y="3681413"/>
              <a:ext cx="4763558" cy="3176587"/>
            </a:xfrm>
            <a:prstGeom prst="straightConnector1">
              <a:avLst/>
            </a:prstGeom>
            <a:noFill/>
            <a:ln cap="flat" cmpd="sng" w="9525">
              <a:solidFill>
                <a:srgbClr val="D8D8D8"/>
              </a:solidFill>
              <a:prstDash val="solid"/>
              <a:round/>
              <a:headEnd len="sm" type="none" w="sm"/>
              <a:tailEnd len="sm" type="none" w="sm"/>
            </a:ln>
          </p:spPr>
        </p:cxnSp>
        <p:sp>
          <p:nvSpPr>
            <p:cNvPr id="26" name="Google Shape;26;p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7" name="Google Shape;27;p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2"/>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 anchorCtr="0" bIns="91425" lIns="91425" numCol="1" rIns="91425" spcFirstLastPara="1" tIns="91425" wrap="square">
              <a:noAutofit/>
            </a:bodyPr>
            <a:lstStyle/>
            <a:p>
              <a:pPr algn="l" indent="0" lvl="0" marL="0" rtl="0">
                <a:spcBef>
                  <a:spcPts val="0"/>
                </a:spcBef>
                <a:spcAft>
                  <a:spcPts val="0"/>
                </a:spcAft>
                <a:buNone/>
              </a:pPr>
              <a:r>
                <a:t/>
              </a:r>
              <a:endParaRPr/>
            </a:p>
          </p:txBody>
        </p:sp>
        <p:sp>
          <p:nvSpPr>
            <p:cNvPr id="29" name="Google Shape;29;p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0" name="Google Shape;30;p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1" name="Google Shape;31;p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2" name="Google Shape;32;p2"/>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 anchorCtr="0" bIns="91425" lIns="91425" numCol="1" rIns="91425" spcFirstLastPara="1" tIns="91425" wrap="square">
              <a:noAutofit/>
            </a:bodyPr>
            <a:lstStyle/>
            <a:p>
              <a:pPr algn="l" indent="0" lvl="0" marL="0" rtl="0">
                <a:spcBef>
                  <a:spcPts val="0"/>
                </a:spcBef>
                <a:spcAft>
                  <a:spcPts val="0"/>
                </a:spcAft>
                <a:buNone/>
              </a:pPr>
              <a:r>
                <a:t/>
              </a:r>
              <a:endParaRPr/>
            </a:p>
          </p:txBody>
        </p:sp>
        <p:sp>
          <p:nvSpPr>
            <p:cNvPr id="33" name="Google Shape;33;p2"/>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 anchorCtr="0" bIns="91425" lIns="91425" numCol="1" rIns="91425" spcFirstLastPara="1" tIns="91425" wrap="square">
              <a:noAutofit/>
            </a:bodyPr>
            <a:lstStyle/>
            <a:p>
              <a:pPr algn="l" indent="0" lvl="0" marL="0" rtl="0">
                <a:spcBef>
                  <a:spcPts val="0"/>
                </a:spcBef>
                <a:spcAft>
                  <a:spcPts val="0"/>
                </a:spcAft>
                <a:buNone/>
              </a:pPr>
              <a:r>
                <a:t/>
              </a:r>
              <a:endParaRPr/>
            </a:p>
          </p:txBody>
        </p:sp>
      </p:grpSp>
      <p:sp>
        <p:nvSpPr>
          <p:cNvPr id="34" name="Google Shape;34;p2"/>
          <p:cNvSpPr txBox="1"/>
          <p:nvPr>
            <p:ph type="ctrTitle"/>
          </p:nvPr>
        </p:nvSpPr>
        <p:spPr>
          <a:xfrm>
            <a:off x="1507067" y="2404534"/>
            <a:ext cx="7766936" cy="1646302"/>
          </a:xfrm>
          <a:prstGeom prst="rect">
            <a:avLst/>
          </a:prstGeom>
          <a:noFill/>
          <a:ln>
            <a:noFill/>
          </a:ln>
        </p:spPr>
        <p:txBody>
          <a:bodyPr anchor="b" anchorCtr="0" bIns="45700" lIns="91425" numCol="1" rIns="91425" spcFirstLastPara="1" tIns="45700" wrap="square">
            <a:noAutofit/>
          </a:bodyPr>
          <a:lstStyle>
            <a:lvl1pPr algn="r" lvl="0">
              <a:spcBef>
                <a:spcPts val="0"/>
              </a:spcBef>
              <a:spcAft>
                <a:spcPts val="0"/>
              </a:spcAft>
              <a:buClr>
                <a:schemeClr val="accent1"/>
              </a:buClr>
              <a:buSzPts val="5400"/>
              <a:buFont typeface="Trebuchet MS"/>
              <a:buNone/>
              <a:defRPr sz="5400">
                <a:solidFill>
                  <a:schemeClr val="accent1"/>
                </a:solidFill>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35" name="Google Shape;35;p2"/>
          <p:cNvSpPr txBox="1"/>
          <p:nvPr>
            <p:ph idx="1" type="subTitle"/>
          </p:nvPr>
        </p:nvSpPr>
        <p:spPr>
          <a:xfrm>
            <a:off x="1507067" y="4050833"/>
            <a:ext cx="7766936" cy="1096899"/>
          </a:xfrm>
          <a:prstGeom prst="rect">
            <a:avLst/>
          </a:prstGeom>
          <a:noFill/>
          <a:ln>
            <a:noFill/>
          </a:ln>
        </p:spPr>
        <p:txBody>
          <a:bodyPr anchor="t" anchorCtr="0" bIns="45700" lIns="91425" numCol="1" rIns="91425" spcFirstLastPara="1" tIns="45700" wrap="square">
            <a:noAutofit/>
          </a:bodyPr>
          <a:lstStyle>
            <a:lvl1pPr algn="r" lvl="0">
              <a:spcBef>
                <a:spcPts val="1000"/>
              </a:spcBef>
              <a:spcAft>
                <a:spcPts val="0"/>
              </a:spcAft>
              <a:buSzPts val="1440"/>
              <a:buNone/>
              <a:defRPr>
                <a:solidFill>
                  <a:srgbClr val="7F7F7F"/>
                </a:solidFill>
              </a:defRPr>
            </a:lvl1pPr>
            <a:lvl2pPr algn="ctr" lvl="1">
              <a:spcBef>
                <a:spcPts val="1000"/>
              </a:spcBef>
              <a:spcAft>
                <a:spcPts val="0"/>
              </a:spcAft>
              <a:buSzPts val="1280"/>
              <a:buNone/>
              <a:defRPr>
                <a:solidFill>
                  <a:srgbClr val="888888"/>
                </a:solidFill>
              </a:defRPr>
            </a:lvl2pPr>
            <a:lvl3pPr algn="ctr" lvl="2">
              <a:spcBef>
                <a:spcPts val="1000"/>
              </a:spcBef>
              <a:spcAft>
                <a:spcPts val="0"/>
              </a:spcAft>
              <a:buSzPts val="1120"/>
              <a:buNone/>
              <a:defRPr>
                <a:solidFill>
                  <a:srgbClr val="888888"/>
                </a:solidFill>
              </a:defRPr>
            </a:lvl3pPr>
            <a:lvl4pPr algn="ctr" lvl="3">
              <a:spcBef>
                <a:spcPts val="1000"/>
              </a:spcBef>
              <a:spcAft>
                <a:spcPts val="0"/>
              </a:spcAft>
              <a:buSzPts val="960"/>
              <a:buNone/>
              <a:defRPr>
                <a:solidFill>
                  <a:srgbClr val="888888"/>
                </a:solidFill>
              </a:defRPr>
            </a:lvl4pPr>
            <a:lvl5pPr algn="ctr" lvl="4">
              <a:spcBef>
                <a:spcPts val="1000"/>
              </a:spcBef>
              <a:spcAft>
                <a:spcPts val="0"/>
              </a:spcAft>
              <a:buSzPts val="960"/>
              <a:buNone/>
              <a:defRPr>
                <a:solidFill>
                  <a:srgbClr val="888888"/>
                </a:solidFill>
              </a:defRPr>
            </a:lvl5pPr>
            <a:lvl6pPr algn="ctr" lvl="5">
              <a:spcBef>
                <a:spcPts val="1000"/>
              </a:spcBef>
              <a:spcAft>
                <a:spcPts val="0"/>
              </a:spcAft>
              <a:buSzPts val="960"/>
              <a:buNone/>
              <a:defRPr>
                <a:solidFill>
                  <a:srgbClr val="888888"/>
                </a:solidFill>
              </a:defRPr>
            </a:lvl6pPr>
            <a:lvl7pPr algn="ctr" lvl="6">
              <a:spcBef>
                <a:spcPts val="1000"/>
              </a:spcBef>
              <a:spcAft>
                <a:spcPts val="0"/>
              </a:spcAft>
              <a:buSzPts val="960"/>
              <a:buNone/>
              <a:defRPr>
                <a:solidFill>
                  <a:srgbClr val="888888"/>
                </a:solidFill>
              </a:defRPr>
            </a:lvl7pPr>
            <a:lvl8pPr algn="ctr" lvl="7">
              <a:spcBef>
                <a:spcPts val="1000"/>
              </a:spcBef>
              <a:spcAft>
                <a:spcPts val="0"/>
              </a:spcAft>
              <a:buSzPts val="960"/>
              <a:buNone/>
              <a:defRPr>
                <a:solidFill>
                  <a:srgbClr val="888888"/>
                </a:solidFill>
              </a:defRPr>
            </a:lvl8pPr>
            <a:lvl9pPr algn="ctr" lvl="8">
              <a:spcBef>
                <a:spcPts val="1000"/>
              </a:spcBef>
              <a:spcAft>
                <a:spcPts val="0"/>
              </a:spcAft>
              <a:buSzPts val="960"/>
              <a:buNone/>
              <a:defRPr>
                <a:solidFill>
                  <a:srgbClr val="888888"/>
                </a:solidFill>
              </a:defRPr>
            </a:lvl9pPr>
          </a:lstStyle>
          <a:p/>
        </p:txBody>
      </p:sp>
      <p:sp>
        <p:nvSpPr>
          <p:cNvPr id="36" name="Google Shape;36;p2"/>
          <p:cNvSpPr txBox="1"/>
          <p:nvPr>
            <p:ph idx="10" type="dt"/>
          </p:nvPr>
        </p:nvSpPr>
        <p:spPr>
          <a:xfrm>
            <a:off x="7205133" y="6041362"/>
            <a:ext cx="911939" cy="365125"/>
          </a:xfrm>
          <a:prstGeom prst="rect">
            <a:avLst/>
          </a:prstGeom>
          <a:noFill/>
          <a:ln>
            <a:noFill/>
          </a:ln>
        </p:spPr>
        <p:txBody>
          <a:bodyPr anchor="ctr" anchorCtr="0" bIns="45700" lIns="91425" numCol="1" rIns="91425" spcFirstLastPara="1" tIns="45700" wrap="square">
            <a:noAutofit/>
          </a:bodyPr>
          <a:lstStyle>
            <a:lvl1pPr algn="r" lvl="0">
              <a:spcBef>
                <a:spcPts val="0"/>
              </a:spcBef>
              <a:spcAft>
                <a:spcPts val="0"/>
              </a:spcAft>
              <a:buSzPts val="14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37" name="Google Shape;37;p2"/>
          <p:cNvSpPr txBox="1"/>
          <p:nvPr>
            <p:ph idx="11" type="ftr"/>
          </p:nvPr>
        </p:nvSpPr>
        <p:spPr>
          <a:xfrm>
            <a:off x="677334" y="6041362"/>
            <a:ext cx="6297612" cy="365125"/>
          </a:xfrm>
          <a:prstGeom prst="rect">
            <a:avLst/>
          </a:prstGeom>
          <a:noFill/>
          <a:ln>
            <a:noFill/>
          </a:ln>
        </p:spPr>
        <p:txBody>
          <a:bodyPr anchor="ctr" anchorCtr="0" bIns="45700" lIns="91425" numCol="1" rIns="91425" spcFirstLastPara="1" tIns="45700" wrap="square">
            <a:noAutofit/>
          </a:bodyPr>
          <a:lstStyle>
            <a:lvl1pPr algn="l" lvl="0">
              <a:spcBef>
                <a:spcPts val="0"/>
              </a:spcBef>
              <a:spcAft>
                <a:spcPts val="0"/>
              </a:spcAft>
              <a:buSzPts val="14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38" name="Google Shape;38;p2"/>
          <p:cNvSpPr txBox="1"/>
          <p:nvPr>
            <p:ph idx="12" type="sldNum"/>
          </p:nvPr>
        </p:nvSpPr>
        <p:spPr>
          <a:xfrm>
            <a:off x="8590663" y="6041362"/>
            <a:ext cx="683339" cy="365125"/>
          </a:xfrm>
          <a:prstGeom prst="rect">
            <a:avLst/>
          </a:prstGeom>
          <a:noFill/>
          <a:ln>
            <a:noFill/>
          </a:ln>
        </p:spPr>
        <p:txBody>
          <a:bodyPr anchor="ctr" anchorCtr="0" bIns="45700" lIns="91425" numCol="1" rIns="91425" spcFirstLastPara="1" tIns="45700" wrap="square">
            <a:noAutofit/>
          </a:bodyPr>
          <a:lstStyle>
            <a:lvl1pPr algn="r" indent="0" lvl="0" marL="0">
              <a:spcBef>
                <a:spcPts val="0"/>
              </a:spcBef>
              <a:buNone/>
              <a:defRPr/>
            </a:lvl1pPr>
            <a:lvl2pPr algn="r" indent="0" lvl="1" marL="0">
              <a:spcBef>
                <a:spcPts val="0"/>
              </a:spcBef>
              <a:buNone/>
              <a:defRPr/>
            </a:lvl2pPr>
            <a:lvl3pPr algn="r" indent="0" lvl="2" marL="0">
              <a:spcBef>
                <a:spcPts val="0"/>
              </a:spcBef>
              <a:buNone/>
              <a:defRPr/>
            </a:lvl3pPr>
            <a:lvl4pPr algn="r" indent="0" lvl="3" marL="0">
              <a:spcBef>
                <a:spcPts val="0"/>
              </a:spcBef>
              <a:buNone/>
              <a:defRPr/>
            </a:lvl4pPr>
            <a:lvl5pPr algn="r" indent="0" lvl="4" marL="0">
              <a:spcBef>
                <a:spcPts val="0"/>
              </a:spcBef>
              <a:buNone/>
              <a:defRPr/>
            </a:lvl5pPr>
            <a:lvl6pPr algn="r" indent="0" lvl="5" marL="0">
              <a:spcBef>
                <a:spcPts val="0"/>
              </a:spcBef>
              <a:buNone/>
              <a:defRPr/>
            </a:lvl6pPr>
            <a:lvl7pPr algn="r" indent="0" lvl="6" marL="0">
              <a:spcBef>
                <a:spcPts val="0"/>
              </a:spcBef>
              <a:buNone/>
              <a:defRPr/>
            </a:lvl7pPr>
            <a:lvl8pPr algn="r" indent="0" lvl="7" marL="0">
              <a:spcBef>
                <a:spcPts val="0"/>
              </a:spcBef>
              <a:buNone/>
              <a:defRPr/>
            </a:lvl8pPr>
            <a:lvl9pPr algn="r" indent="0" lvl="8" marL="0">
              <a:spcBef>
                <a:spcPts val="0"/>
              </a:spcBef>
              <a:buNone/>
              <a:defRPr/>
            </a:lvl9pPr>
          </a:lstStyle>
          <a:p>
            <a:pPr algn="r" indent="0" lvl="0" marL="0"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0" name="Shape 90"/>
        <p:cNvGrpSpPr/>
        <p:nvPr/>
      </p:nvGrpSpPr>
      <p:grpSpPr>
        <a:xfrm>
          <a:off x="0" y="0"/>
          <a:ext cx="0" cy="0"/>
          <a:chOff x="0" y="0"/>
          <a:chExt cx="0" cy="0"/>
        </a:xfrm>
      </p:grpSpPr>
      <p:sp>
        <p:nvSpPr>
          <p:cNvPr id="91" name="Google Shape;91;p11"/>
          <p:cNvSpPr txBox="1"/>
          <p:nvPr>
            <p:ph type="title"/>
          </p:nvPr>
        </p:nvSpPr>
        <p:spPr>
          <a:xfrm>
            <a:off x="677335" y="609600"/>
            <a:ext cx="8596668" cy="3403600"/>
          </a:xfrm>
          <a:prstGeom prst="rect">
            <a:avLst/>
          </a:prstGeom>
          <a:noFill/>
          <a:ln>
            <a:noFill/>
          </a:ln>
        </p:spPr>
        <p:txBody>
          <a:bodyPr anchor="ctr" anchorCtr="0" bIns="45700" lIns="91425" numCol="1" rIns="91425" spcFirstLastPara="1" tIns="45700" wrap="square">
            <a:noAutofit/>
          </a:bodyPr>
          <a:lstStyle>
            <a:lvl1pPr algn="l" lvl="0">
              <a:spcBef>
                <a:spcPts val="0"/>
              </a:spcBef>
              <a:spcAft>
                <a:spcPts val="0"/>
              </a:spcAft>
              <a:buClr>
                <a:schemeClr val="accent1"/>
              </a:buClr>
              <a:buSzPts val="4400"/>
              <a:buFont typeface="Trebuchet MS"/>
              <a:buNone/>
              <a:defRPr b="0" cap="none" sz="4400"/>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92" name="Google Shape;92;p11"/>
          <p:cNvSpPr txBox="1"/>
          <p:nvPr>
            <p:ph idx="1" type="body"/>
          </p:nvPr>
        </p:nvSpPr>
        <p:spPr>
          <a:xfrm>
            <a:off x="677335" y="4470400"/>
            <a:ext cx="8596668" cy="1570962"/>
          </a:xfrm>
          <a:prstGeom prst="rect">
            <a:avLst/>
          </a:prstGeom>
          <a:noFill/>
          <a:ln>
            <a:noFill/>
          </a:ln>
        </p:spPr>
        <p:txBody>
          <a:bodyPr anchor="ctr" anchorCtr="0" bIns="45700" lIns="91425" numCol="1" rIns="91425" spcFirstLastPara="1" tIns="45700" wrap="square">
            <a:noAutofit/>
          </a:bodyPr>
          <a:lstStyle>
            <a:lvl1pPr algn="l" indent="-228600" lvl="0" marL="457200">
              <a:spcBef>
                <a:spcPts val="1000"/>
              </a:spcBef>
              <a:spcAft>
                <a:spcPts val="0"/>
              </a:spcAft>
              <a:buSzPts val="1440"/>
              <a:buNone/>
              <a:defRPr sz="1800">
                <a:solidFill>
                  <a:srgbClr val="3F3F3F"/>
                </a:solidFill>
              </a:defRPr>
            </a:lvl1pPr>
            <a:lvl2pPr algn="l" indent="-228600" lvl="1" marL="914400">
              <a:spcBef>
                <a:spcPts val="1000"/>
              </a:spcBef>
              <a:spcAft>
                <a:spcPts val="0"/>
              </a:spcAft>
              <a:buSzPts val="1440"/>
              <a:buNone/>
              <a:defRPr sz="1800">
                <a:solidFill>
                  <a:srgbClr val="888888"/>
                </a:solidFill>
              </a:defRPr>
            </a:lvl2pPr>
            <a:lvl3pPr algn="l" indent="-228600" lvl="2" marL="1371600">
              <a:spcBef>
                <a:spcPts val="1000"/>
              </a:spcBef>
              <a:spcAft>
                <a:spcPts val="0"/>
              </a:spcAft>
              <a:buSzPts val="1280"/>
              <a:buNone/>
              <a:defRPr sz="1600">
                <a:solidFill>
                  <a:srgbClr val="888888"/>
                </a:solidFill>
              </a:defRPr>
            </a:lvl3pPr>
            <a:lvl4pPr algn="l" indent="-228600" lvl="3" marL="1828800">
              <a:spcBef>
                <a:spcPts val="1000"/>
              </a:spcBef>
              <a:spcAft>
                <a:spcPts val="0"/>
              </a:spcAft>
              <a:buSzPts val="1120"/>
              <a:buNone/>
              <a:defRPr sz="1400">
                <a:solidFill>
                  <a:srgbClr val="888888"/>
                </a:solidFill>
              </a:defRPr>
            </a:lvl4pPr>
            <a:lvl5pPr algn="l" indent="-228600" lvl="4" marL="2286000">
              <a:spcBef>
                <a:spcPts val="1000"/>
              </a:spcBef>
              <a:spcAft>
                <a:spcPts val="0"/>
              </a:spcAft>
              <a:buSzPts val="1120"/>
              <a:buNone/>
              <a:defRPr sz="1400">
                <a:solidFill>
                  <a:srgbClr val="888888"/>
                </a:solidFill>
              </a:defRPr>
            </a:lvl5pPr>
            <a:lvl6pPr algn="l" indent="-228600" lvl="5" marL="2743200">
              <a:spcBef>
                <a:spcPts val="1000"/>
              </a:spcBef>
              <a:spcAft>
                <a:spcPts val="0"/>
              </a:spcAft>
              <a:buSzPts val="1120"/>
              <a:buNone/>
              <a:defRPr sz="1400">
                <a:solidFill>
                  <a:srgbClr val="888888"/>
                </a:solidFill>
              </a:defRPr>
            </a:lvl6pPr>
            <a:lvl7pPr algn="l" indent="-228600" lvl="6" marL="3200400">
              <a:spcBef>
                <a:spcPts val="1000"/>
              </a:spcBef>
              <a:spcAft>
                <a:spcPts val="0"/>
              </a:spcAft>
              <a:buSzPts val="1120"/>
              <a:buNone/>
              <a:defRPr sz="1400">
                <a:solidFill>
                  <a:srgbClr val="888888"/>
                </a:solidFill>
              </a:defRPr>
            </a:lvl7pPr>
            <a:lvl8pPr algn="l" indent="-228600" lvl="7" marL="3657600">
              <a:spcBef>
                <a:spcPts val="1000"/>
              </a:spcBef>
              <a:spcAft>
                <a:spcPts val="0"/>
              </a:spcAft>
              <a:buSzPts val="1120"/>
              <a:buNone/>
              <a:defRPr sz="1400">
                <a:solidFill>
                  <a:srgbClr val="888888"/>
                </a:solidFill>
              </a:defRPr>
            </a:lvl8pPr>
            <a:lvl9pPr algn="l" indent="-228600" lvl="8" marL="4114800">
              <a:spcBef>
                <a:spcPts val="1000"/>
              </a:spcBef>
              <a:spcAft>
                <a:spcPts val="0"/>
              </a:spcAft>
              <a:buSzPts val="1120"/>
              <a:buNone/>
              <a:defRPr sz="1400">
                <a:solidFill>
                  <a:srgbClr val="888888"/>
                </a:solidFill>
              </a:defRPr>
            </a:lvl9pPr>
          </a:lstStyle>
          <a:p/>
        </p:txBody>
      </p:sp>
      <p:sp>
        <p:nvSpPr>
          <p:cNvPr id="93" name="Google Shape;93;p11"/>
          <p:cNvSpPr txBox="1"/>
          <p:nvPr>
            <p:ph idx="10" type="dt"/>
          </p:nvPr>
        </p:nvSpPr>
        <p:spPr>
          <a:xfrm>
            <a:off x="7205133" y="6041362"/>
            <a:ext cx="911939" cy="365125"/>
          </a:xfrm>
          <a:prstGeom prst="rect">
            <a:avLst/>
          </a:prstGeom>
          <a:noFill/>
          <a:ln>
            <a:noFill/>
          </a:ln>
        </p:spPr>
        <p:txBody>
          <a:bodyPr anchor="ctr" anchorCtr="0" bIns="45700" lIns="91425" numCol="1" rIns="91425" spcFirstLastPara="1" tIns="45700" wrap="square">
            <a:noAutofit/>
          </a:bodyPr>
          <a:lstStyle>
            <a:lvl1pPr algn="r" lvl="0">
              <a:spcBef>
                <a:spcPts val="0"/>
              </a:spcBef>
              <a:spcAft>
                <a:spcPts val="0"/>
              </a:spcAft>
              <a:buSzPts val="14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94" name="Google Shape;94;p11"/>
          <p:cNvSpPr txBox="1"/>
          <p:nvPr>
            <p:ph idx="11" type="ftr"/>
          </p:nvPr>
        </p:nvSpPr>
        <p:spPr>
          <a:xfrm>
            <a:off x="677334" y="6041362"/>
            <a:ext cx="6297612" cy="365125"/>
          </a:xfrm>
          <a:prstGeom prst="rect">
            <a:avLst/>
          </a:prstGeom>
          <a:noFill/>
          <a:ln>
            <a:noFill/>
          </a:ln>
        </p:spPr>
        <p:txBody>
          <a:bodyPr anchor="ctr" anchorCtr="0" bIns="45700" lIns="91425" numCol="1" rIns="91425" spcFirstLastPara="1" tIns="45700" wrap="square">
            <a:noAutofit/>
          </a:bodyPr>
          <a:lstStyle>
            <a:lvl1pPr algn="l" lvl="0">
              <a:spcBef>
                <a:spcPts val="0"/>
              </a:spcBef>
              <a:spcAft>
                <a:spcPts val="0"/>
              </a:spcAft>
              <a:buSzPts val="14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95" name="Google Shape;95;p11"/>
          <p:cNvSpPr txBox="1"/>
          <p:nvPr>
            <p:ph idx="12" type="sldNum"/>
          </p:nvPr>
        </p:nvSpPr>
        <p:spPr>
          <a:xfrm>
            <a:off x="8590663" y="6041362"/>
            <a:ext cx="683339" cy="365125"/>
          </a:xfrm>
          <a:prstGeom prst="rect">
            <a:avLst/>
          </a:prstGeom>
          <a:noFill/>
          <a:ln>
            <a:noFill/>
          </a:ln>
        </p:spPr>
        <p:txBody>
          <a:bodyPr anchor="ctr" anchorCtr="0" bIns="45700" lIns="91425" numCol="1" rIns="91425" spcFirstLastPara="1" tIns="45700" wrap="square">
            <a:noAutofit/>
          </a:bodyPr>
          <a:lstStyle>
            <a:lvl1pPr algn="r" indent="0" lvl="0" marL="0">
              <a:spcBef>
                <a:spcPts val="0"/>
              </a:spcBef>
              <a:buNone/>
              <a:defRPr/>
            </a:lvl1pPr>
            <a:lvl2pPr algn="r" indent="0" lvl="1" marL="0">
              <a:spcBef>
                <a:spcPts val="0"/>
              </a:spcBef>
              <a:buNone/>
              <a:defRPr/>
            </a:lvl2pPr>
            <a:lvl3pPr algn="r" indent="0" lvl="2" marL="0">
              <a:spcBef>
                <a:spcPts val="0"/>
              </a:spcBef>
              <a:buNone/>
              <a:defRPr/>
            </a:lvl3pPr>
            <a:lvl4pPr algn="r" indent="0" lvl="3" marL="0">
              <a:spcBef>
                <a:spcPts val="0"/>
              </a:spcBef>
              <a:buNone/>
              <a:defRPr/>
            </a:lvl4pPr>
            <a:lvl5pPr algn="r" indent="0" lvl="4" marL="0">
              <a:spcBef>
                <a:spcPts val="0"/>
              </a:spcBef>
              <a:buNone/>
              <a:defRPr/>
            </a:lvl5pPr>
            <a:lvl6pPr algn="r" indent="0" lvl="5" marL="0">
              <a:spcBef>
                <a:spcPts val="0"/>
              </a:spcBef>
              <a:buNone/>
              <a:defRPr/>
            </a:lvl6pPr>
            <a:lvl7pPr algn="r" indent="0" lvl="6" marL="0">
              <a:spcBef>
                <a:spcPts val="0"/>
              </a:spcBef>
              <a:buNone/>
              <a:defRPr/>
            </a:lvl7pPr>
            <a:lvl8pPr algn="r" indent="0" lvl="7" marL="0">
              <a:spcBef>
                <a:spcPts val="0"/>
              </a:spcBef>
              <a:buNone/>
              <a:defRPr/>
            </a:lvl8pPr>
            <a:lvl9pPr algn="r" indent="0" lvl="8" marL="0">
              <a:spcBef>
                <a:spcPts val="0"/>
              </a:spcBef>
              <a:buNone/>
              <a:defRPr/>
            </a:lvl9pPr>
          </a:lstStyle>
          <a:p>
            <a:pPr algn="r" indent="0" lvl="0" marL="0"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6" name="Shape 96"/>
        <p:cNvGrpSpPr/>
        <p:nvPr/>
      </p:nvGrpSpPr>
      <p:grpSpPr>
        <a:xfrm>
          <a:off x="0" y="0"/>
          <a:ext cx="0" cy="0"/>
          <a:chOff x="0" y="0"/>
          <a:chExt cx="0" cy="0"/>
        </a:xfrm>
      </p:grpSpPr>
      <p:sp>
        <p:nvSpPr>
          <p:cNvPr id="97" name="Google Shape;97;p12"/>
          <p:cNvSpPr txBox="1"/>
          <p:nvPr>
            <p:ph type="title"/>
          </p:nvPr>
        </p:nvSpPr>
        <p:spPr>
          <a:xfrm>
            <a:off x="931334" y="609600"/>
            <a:ext cx="8094134" cy="3022600"/>
          </a:xfrm>
          <a:prstGeom prst="rect">
            <a:avLst/>
          </a:prstGeom>
          <a:noFill/>
          <a:ln>
            <a:noFill/>
          </a:ln>
        </p:spPr>
        <p:txBody>
          <a:bodyPr anchor="ctr" anchorCtr="0" bIns="45700" lIns="91425" numCol="1" rIns="91425" spcFirstLastPara="1" tIns="45700" wrap="square">
            <a:noAutofit/>
          </a:bodyPr>
          <a:lstStyle>
            <a:lvl1pPr algn="l" lvl="0">
              <a:spcBef>
                <a:spcPts val="0"/>
              </a:spcBef>
              <a:spcAft>
                <a:spcPts val="0"/>
              </a:spcAft>
              <a:buClr>
                <a:schemeClr val="accent1"/>
              </a:buClr>
              <a:buSzPts val="4400"/>
              <a:buFont typeface="Trebuchet MS"/>
              <a:buNone/>
              <a:defRPr b="0" cap="none" sz="4400"/>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98" name="Google Shape;98;p12"/>
          <p:cNvSpPr txBox="1"/>
          <p:nvPr>
            <p:ph idx="1" type="body"/>
          </p:nvPr>
        </p:nvSpPr>
        <p:spPr>
          <a:xfrm>
            <a:off x="1366139" y="3632200"/>
            <a:ext cx="7224524" cy="381000"/>
          </a:xfrm>
          <a:prstGeom prst="rect">
            <a:avLst/>
          </a:prstGeom>
          <a:noFill/>
          <a:ln>
            <a:noFill/>
          </a:ln>
        </p:spPr>
        <p:txBody>
          <a:bodyPr anchor="ctr" anchorCtr="0" bIns="45700" lIns="91425" numCol="1" rIns="91425" spcFirstLastPara="1" tIns="45700" wrap="square">
            <a:noAutofit/>
          </a:bodyPr>
          <a:lstStyle>
            <a:lvl1pPr algn="l" indent="-228600" lvl="0" marL="457200">
              <a:spcBef>
                <a:spcPts val="1000"/>
              </a:spcBef>
              <a:spcAft>
                <a:spcPts val="0"/>
              </a:spcAft>
              <a:buSzPts val="1280"/>
              <a:buFont typeface="Trebuchet MS"/>
              <a:buNone/>
              <a:defRPr sz="1600">
                <a:solidFill>
                  <a:srgbClr val="7F7F7F"/>
                </a:solidFill>
              </a:defRPr>
            </a:lvl1pPr>
            <a:lvl2pPr algn="l" indent="-228600" lvl="1" marL="914400">
              <a:spcBef>
                <a:spcPts val="1000"/>
              </a:spcBef>
              <a:spcAft>
                <a:spcPts val="0"/>
              </a:spcAft>
              <a:buSzPts val="1280"/>
              <a:buFont typeface="Trebuchet MS"/>
              <a:buNone/>
              <a:defRPr/>
            </a:lvl2pPr>
            <a:lvl3pPr algn="l" indent="-228600" lvl="2" marL="1371600">
              <a:spcBef>
                <a:spcPts val="1000"/>
              </a:spcBef>
              <a:spcAft>
                <a:spcPts val="0"/>
              </a:spcAft>
              <a:buSzPts val="1120"/>
              <a:buFont typeface="Trebuchet MS"/>
              <a:buNone/>
              <a:defRPr/>
            </a:lvl3pPr>
            <a:lvl4pPr algn="l" indent="-228600" lvl="3" marL="1828800">
              <a:spcBef>
                <a:spcPts val="1000"/>
              </a:spcBef>
              <a:spcAft>
                <a:spcPts val="0"/>
              </a:spcAft>
              <a:buSzPts val="960"/>
              <a:buFont typeface="Trebuchet MS"/>
              <a:buNone/>
              <a:defRPr/>
            </a:lvl4pPr>
            <a:lvl5pPr algn="l" indent="-228600" lvl="4" marL="2286000">
              <a:spcBef>
                <a:spcPts val="1000"/>
              </a:spcBef>
              <a:spcAft>
                <a:spcPts val="0"/>
              </a:spcAft>
              <a:buSzPts val="960"/>
              <a:buFont typeface="Trebuchet MS"/>
              <a:buNone/>
              <a:defRPr/>
            </a:lvl5pPr>
            <a:lvl6pPr algn="l" indent="-320039" lvl="5" marL="2743200">
              <a:spcBef>
                <a:spcPts val="1000"/>
              </a:spcBef>
              <a:spcAft>
                <a:spcPts val="0"/>
              </a:spcAft>
              <a:buSzPts val="1440"/>
              <a:buChar char="►"/>
              <a:defRPr/>
            </a:lvl6pPr>
            <a:lvl7pPr algn="l" indent="-320039" lvl="6" marL="3200400">
              <a:spcBef>
                <a:spcPts val="1000"/>
              </a:spcBef>
              <a:spcAft>
                <a:spcPts val="0"/>
              </a:spcAft>
              <a:buSzPts val="1440"/>
              <a:buChar char="►"/>
              <a:defRPr/>
            </a:lvl7pPr>
            <a:lvl8pPr algn="l" indent="-320040" lvl="7" marL="3657600">
              <a:spcBef>
                <a:spcPts val="1000"/>
              </a:spcBef>
              <a:spcAft>
                <a:spcPts val="0"/>
              </a:spcAft>
              <a:buSzPts val="1440"/>
              <a:buChar char="►"/>
              <a:defRPr/>
            </a:lvl8pPr>
            <a:lvl9pPr algn="l" indent="-320040" lvl="8" marL="4114800">
              <a:spcBef>
                <a:spcPts val="1000"/>
              </a:spcBef>
              <a:spcAft>
                <a:spcPts val="0"/>
              </a:spcAft>
              <a:buSzPts val="1440"/>
              <a:buChar char="►"/>
              <a:defRPr/>
            </a:lvl9pPr>
          </a:lstStyle>
          <a:p/>
        </p:txBody>
      </p:sp>
      <p:sp>
        <p:nvSpPr>
          <p:cNvPr id="99" name="Google Shape;99;p12"/>
          <p:cNvSpPr txBox="1"/>
          <p:nvPr>
            <p:ph idx="2" type="body"/>
          </p:nvPr>
        </p:nvSpPr>
        <p:spPr>
          <a:xfrm>
            <a:off x="677335" y="4470400"/>
            <a:ext cx="8596668" cy="1570962"/>
          </a:xfrm>
          <a:prstGeom prst="rect">
            <a:avLst/>
          </a:prstGeom>
          <a:noFill/>
          <a:ln>
            <a:noFill/>
          </a:ln>
        </p:spPr>
        <p:txBody>
          <a:bodyPr anchor="ctr" anchorCtr="0" bIns="45700" lIns="91425" numCol="1" rIns="91425" spcFirstLastPara="1" tIns="45700" wrap="square">
            <a:noAutofit/>
          </a:bodyPr>
          <a:lstStyle>
            <a:lvl1pPr algn="l" indent="-228600" lvl="0" marL="457200">
              <a:spcBef>
                <a:spcPts val="1000"/>
              </a:spcBef>
              <a:spcAft>
                <a:spcPts val="0"/>
              </a:spcAft>
              <a:buSzPts val="1440"/>
              <a:buNone/>
              <a:defRPr sz="1800">
                <a:solidFill>
                  <a:srgbClr val="3F3F3F"/>
                </a:solidFill>
              </a:defRPr>
            </a:lvl1pPr>
            <a:lvl2pPr algn="l" indent="-228600" lvl="1" marL="914400">
              <a:spcBef>
                <a:spcPts val="1000"/>
              </a:spcBef>
              <a:spcAft>
                <a:spcPts val="0"/>
              </a:spcAft>
              <a:buSzPts val="1440"/>
              <a:buNone/>
              <a:defRPr sz="1800">
                <a:solidFill>
                  <a:srgbClr val="888888"/>
                </a:solidFill>
              </a:defRPr>
            </a:lvl2pPr>
            <a:lvl3pPr algn="l" indent="-228600" lvl="2" marL="1371600">
              <a:spcBef>
                <a:spcPts val="1000"/>
              </a:spcBef>
              <a:spcAft>
                <a:spcPts val="0"/>
              </a:spcAft>
              <a:buSzPts val="1280"/>
              <a:buNone/>
              <a:defRPr sz="1600">
                <a:solidFill>
                  <a:srgbClr val="888888"/>
                </a:solidFill>
              </a:defRPr>
            </a:lvl3pPr>
            <a:lvl4pPr algn="l" indent="-228600" lvl="3" marL="1828800">
              <a:spcBef>
                <a:spcPts val="1000"/>
              </a:spcBef>
              <a:spcAft>
                <a:spcPts val="0"/>
              </a:spcAft>
              <a:buSzPts val="1120"/>
              <a:buNone/>
              <a:defRPr sz="1400">
                <a:solidFill>
                  <a:srgbClr val="888888"/>
                </a:solidFill>
              </a:defRPr>
            </a:lvl4pPr>
            <a:lvl5pPr algn="l" indent="-228600" lvl="4" marL="2286000">
              <a:spcBef>
                <a:spcPts val="1000"/>
              </a:spcBef>
              <a:spcAft>
                <a:spcPts val="0"/>
              </a:spcAft>
              <a:buSzPts val="1120"/>
              <a:buNone/>
              <a:defRPr sz="1400">
                <a:solidFill>
                  <a:srgbClr val="888888"/>
                </a:solidFill>
              </a:defRPr>
            </a:lvl5pPr>
            <a:lvl6pPr algn="l" indent="-228600" lvl="5" marL="2743200">
              <a:spcBef>
                <a:spcPts val="1000"/>
              </a:spcBef>
              <a:spcAft>
                <a:spcPts val="0"/>
              </a:spcAft>
              <a:buSzPts val="1120"/>
              <a:buNone/>
              <a:defRPr sz="1400">
                <a:solidFill>
                  <a:srgbClr val="888888"/>
                </a:solidFill>
              </a:defRPr>
            </a:lvl6pPr>
            <a:lvl7pPr algn="l" indent="-228600" lvl="6" marL="3200400">
              <a:spcBef>
                <a:spcPts val="1000"/>
              </a:spcBef>
              <a:spcAft>
                <a:spcPts val="0"/>
              </a:spcAft>
              <a:buSzPts val="1120"/>
              <a:buNone/>
              <a:defRPr sz="1400">
                <a:solidFill>
                  <a:srgbClr val="888888"/>
                </a:solidFill>
              </a:defRPr>
            </a:lvl7pPr>
            <a:lvl8pPr algn="l" indent="-228600" lvl="7" marL="3657600">
              <a:spcBef>
                <a:spcPts val="1000"/>
              </a:spcBef>
              <a:spcAft>
                <a:spcPts val="0"/>
              </a:spcAft>
              <a:buSzPts val="1120"/>
              <a:buNone/>
              <a:defRPr sz="1400">
                <a:solidFill>
                  <a:srgbClr val="888888"/>
                </a:solidFill>
              </a:defRPr>
            </a:lvl8pPr>
            <a:lvl9pPr algn="l" indent="-228600" lvl="8" marL="4114800">
              <a:spcBef>
                <a:spcPts val="1000"/>
              </a:spcBef>
              <a:spcAft>
                <a:spcPts val="0"/>
              </a:spcAft>
              <a:buSzPts val="1120"/>
              <a:buNone/>
              <a:defRPr sz="1400">
                <a:solidFill>
                  <a:srgbClr val="888888"/>
                </a:solidFill>
              </a:defRPr>
            </a:lvl9pPr>
          </a:lstStyle>
          <a:p/>
        </p:txBody>
      </p:sp>
      <p:sp>
        <p:nvSpPr>
          <p:cNvPr id="100" name="Google Shape;100;p12"/>
          <p:cNvSpPr txBox="1"/>
          <p:nvPr>
            <p:ph idx="10" type="dt"/>
          </p:nvPr>
        </p:nvSpPr>
        <p:spPr>
          <a:xfrm>
            <a:off x="7205133" y="6041362"/>
            <a:ext cx="911939" cy="365125"/>
          </a:xfrm>
          <a:prstGeom prst="rect">
            <a:avLst/>
          </a:prstGeom>
          <a:noFill/>
          <a:ln>
            <a:noFill/>
          </a:ln>
        </p:spPr>
        <p:txBody>
          <a:bodyPr anchor="ctr" anchorCtr="0" bIns="45700" lIns="91425" numCol="1" rIns="91425" spcFirstLastPara="1" tIns="45700" wrap="square">
            <a:noAutofit/>
          </a:bodyPr>
          <a:lstStyle>
            <a:lvl1pPr algn="r" lvl="0">
              <a:spcBef>
                <a:spcPts val="0"/>
              </a:spcBef>
              <a:spcAft>
                <a:spcPts val="0"/>
              </a:spcAft>
              <a:buSzPts val="14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101" name="Google Shape;101;p12"/>
          <p:cNvSpPr txBox="1"/>
          <p:nvPr>
            <p:ph idx="11" type="ftr"/>
          </p:nvPr>
        </p:nvSpPr>
        <p:spPr>
          <a:xfrm>
            <a:off x="677334" y="6041362"/>
            <a:ext cx="6297612" cy="365125"/>
          </a:xfrm>
          <a:prstGeom prst="rect">
            <a:avLst/>
          </a:prstGeom>
          <a:noFill/>
          <a:ln>
            <a:noFill/>
          </a:ln>
        </p:spPr>
        <p:txBody>
          <a:bodyPr anchor="ctr" anchorCtr="0" bIns="45700" lIns="91425" numCol="1" rIns="91425" spcFirstLastPara="1" tIns="45700" wrap="square">
            <a:noAutofit/>
          </a:bodyPr>
          <a:lstStyle>
            <a:lvl1pPr algn="l" lvl="0">
              <a:spcBef>
                <a:spcPts val="0"/>
              </a:spcBef>
              <a:spcAft>
                <a:spcPts val="0"/>
              </a:spcAft>
              <a:buSzPts val="14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102" name="Google Shape;102;p12"/>
          <p:cNvSpPr txBox="1"/>
          <p:nvPr>
            <p:ph idx="12" type="sldNum"/>
          </p:nvPr>
        </p:nvSpPr>
        <p:spPr>
          <a:xfrm>
            <a:off x="8590663" y="6041362"/>
            <a:ext cx="683339" cy="365125"/>
          </a:xfrm>
          <a:prstGeom prst="rect">
            <a:avLst/>
          </a:prstGeom>
          <a:noFill/>
          <a:ln>
            <a:noFill/>
          </a:ln>
        </p:spPr>
        <p:txBody>
          <a:bodyPr anchor="ctr" anchorCtr="0" bIns="45700" lIns="91425" numCol="1" rIns="91425" spcFirstLastPara="1" tIns="45700" wrap="square">
            <a:noAutofit/>
          </a:bodyPr>
          <a:lstStyle>
            <a:lvl1pPr algn="r" indent="0" lvl="0" marL="0">
              <a:spcBef>
                <a:spcPts val="0"/>
              </a:spcBef>
              <a:buNone/>
              <a:defRPr/>
            </a:lvl1pPr>
            <a:lvl2pPr algn="r" indent="0" lvl="1" marL="0">
              <a:spcBef>
                <a:spcPts val="0"/>
              </a:spcBef>
              <a:buNone/>
              <a:defRPr/>
            </a:lvl2pPr>
            <a:lvl3pPr algn="r" indent="0" lvl="2" marL="0">
              <a:spcBef>
                <a:spcPts val="0"/>
              </a:spcBef>
              <a:buNone/>
              <a:defRPr/>
            </a:lvl3pPr>
            <a:lvl4pPr algn="r" indent="0" lvl="3" marL="0">
              <a:spcBef>
                <a:spcPts val="0"/>
              </a:spcBef>
              <a:buNone/>
              <a:defRPr/>
            </a:lvl4pPr>
            <a:lvl5pPr algn="r" indent="0" lvl="4" marL="0">
              <a:spcBef>
                <a:spcPts val="0"/>
              </a:spcBef>
              <a:buNone/>
              <a:defRPr/>
            </a:lvl5pPr>
            <a:lvl6pPr algn="r" indent="0" lvl="5" marL="0">
              <a:spcBef>
                <a:spcPts val="0"/>
              </a:spcBef>
              <a:buNone/>
              <a:defRPr/>
            </a:lvl6pPr>
            <a:lvl7pPr algn="r" indent="0" lvl="6" marL="0">
              <a:spcBef>
                <a:spcPts val="0"/>
              </a:spcBef>
              <a:buNone/>
              <a:defRPr/>
            </a:lvl7pPr>
            <a:lvl8pPr algn="r" indent="0" lvl="7" marL="0">
              <a:spcBef>
                <a:spcPts val="0"/>
              </a:spcBef>
              <a:buNone/>
              <a:defRPr/>
            </a:lvl8pPr>
            <a:lvl9pPr algn="r" indent="0" lvl="8" marL="0">
              <a:spcBef>
                <a:spcPts val="0"/>
              </a:spcBef>
              <a:buNone/>
              <a:defRPr/>
            </a:lvl9pPr>
          </a:lstStyle>
          <a:p>
            <a:pPr algn="r" indent="0" lvl="0" marL="0" rtl="0">
              <a:spcBef>
                <a:spcPts val="0"/>
              </a:spcBef>
              <a:spcAft>
                <a:spcPts val="0"/>
              </a:spcAft>
              <a:buNone/>
            </a:pPr>
            <a:fld id="{00000000-1234-1234-1234-123412341234}" type="slidenum">
              <a:rPr lang="en-US"/>
              <a:t>‹#›</a:t>
            </a:fld>
            <a:endParaRPr/>
          </a:p>
        </p:txBody>
      </p:sp>
      <p:sp>
        <p:nvSpPr>
          <p:cNvPr id="103" name="Google Shape;103;p12"/>
          <p:cNvSpPr txBox="1"/>
          <p:nvPr/>
        </p:nvSpPr>
        <p:spPr>
          <a:xfrm>
            <a:off x="541870" y="790378"/>
            <a:ext cx="609600" cy="584776"/>
          </a:xfrm>
          <a:prstGeom prst="rect">
            <a:avLst/>
          </a:prstGeom>
          <a:no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rPr b="0" cap="none" i="0" lang="en-US" strike="noStrike" sz="8000" u="none">
                <a:solidFill>
                  <a:srgbClr val="BFE471"/>
                </a:solidFill>
                <a:latin typeface="Arial"/>
                <a:ea typeface="Arial"/>
                <a:cs typeface="Arial"/>
                <a:sym typeface="Arial"/>
              </a:rPr>
              <a:t>“</a:t>
            </a:r>
            <a:endParaRPr/>
          </a:p>
        </p:txBody>
      </p:sp>
      <p:sp>
        <p:nvSpPr>
          <p:cNvPr id="104" name="Google Shape;104;p12"/>
          <p:cNvSpPr txBox="1"/>
          <p:nvPr/>
        </p:nvSpPr>
        <p:spPr>
          <a:xfrm>
            <a:off x="8893011" y="2886556"/>
            <a:ext cx="609600" cy="584776"/>
          </a:xfrm>
          <a:prstGeom prst="rect">
            <a:avLst/>
          </a:prstGeom>
          <a:no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rPr b="0" cap="none" i="0" lang="en-US" strike="noStrike" sz="8000" u="none">
                <a:solidFill>
                  <a:srgbClr val="BFE471"/>
                </a:solidFill>
                <a:latin typeface="Arial"/>
                <a:ea typeface="Arial"/>
                <a:cs typeface="Arial"/>
                <a:sym typeface="Arial"/>
              </a:rPr>
              <a:t>”</a:t>
            </a:r>
            <a:endParaRPr b="0" cap="none" i="0" strike="noStrike" sz="1800" u="none">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5" name="Shape 105"/>
        <p:cNvGrpSpPr/>
        <p:nvPr/>
      </p:nvGrpSpPr>
      <p:grpSpPr>
        <a:xfrm>
          <a:off x="0" y="0"/>
          <a:ext cx="0" cy="0"/>
          <a:chOff x="0" y="0"/>
          <a:chExt cx="0" cy="0"/>
        </a:xfrm>
      </p:grpSpPr>
      <p:sp>
        <p:nvSpPr>
          <p:cNvPr id="106" name="Google Shape;106;p13"/>
          <p:cNvSpPr txBox="1"/>
          <p:nvPr>
            <p:ph type="title"/>
          </p:nvPr>
        </p:nvSpPr>
        <p:spPr>
          <a:xfrm>
            <a:off x="677335" y="1931988"/>
            <a:ext cx="8596668" cy="2595460"/>
          </a:xfrm>
          <a:prstGeom prst="rect">
            <a:avLst/>
          </a:prstGeom>
          <a:noFill/>
          <a:ln>
            <a:noFill/>
          </a:ln>
        </p:spPr>
        <p:txBody>
          <a:bodyPr anchor="b" anchorCtr="0" bIns="45700" lIns="91425" numCol="1" rIns="91425" spcFirstLastPara="1" tIns="45700" wrap="square">
            <a:noAutofit/>
          </a:bodyPr>
          <a:lstStyle>
            <a:lvl1pPr algn="l" lvl="0">
              <a:spcBef>
                <a:spcPts val="0"/>
              </a:spcBef>
              <a:spcAft>
                <a:spcPts val="0"/>
              </a:spcAft>
              <a:buClr>
                <a:schemeClr val="accent1"/>
              </a:buClr>
              <a:buSzPts val="4400"/>
              <a:buFont typeface="Trebuchet MS"/>
              <a:buNone/>
              <a:defRPr b="0" cap="none" sz="4400"/>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107" name="Google Shape;107;p13"/>
          <p:cNvSpPr txBox="1"/>
          <p:nvPr>
            <p:ph idx="1" type="body"/>
          </p:nvPr>
        </p:nvSpPr>
        <p:spPr>
          <a:xfrm>
            <a:off x="677335" y="4527448"/>
            <a:ext cx="8596668" cy="1513914"/>
          </a:xfrm>
          <a:prstGeom prst="rect">
            <a:avLst/>
          </a:prstGeom>
          <a:noFill/>
          <a:ln>
            <a:noFill/>
          </a:ln>
        </p:spPr>
        <p:txBody>
          <a:bodyPr anchor="t" anchorCtr="0" bIns="45700" lIns="91425" numCol="1" rIns="91425" spcFirstLastPara="1" tIns="45700" wrap="square">
            <a:noAutofit/>
          </a:bodyPr>
          <a:lstStyle>
            <a:lvl1pPr algn="l" indent="-228600" lvl="0" marL="457200">
              <a:spcBef>
                <a:spcPts val="1000"/>
              </a:spcBef>
              <a:spcAft>
                <a:spcPts val="0"/>
              </a:spcAft>
              <a:buSzPts val="1440"/>
              <a:buNone/>
              <a:defRPr sz="1800">
                <a:solidFill>
                  <a:srgbClr val="3F3F3F"/>
                </a:solidFill>
              </a:defRPr>
            </a:lvl1pPr>
            <a:lvl2pPr algn="l" indent="-228600" lvl="1" marL="914400">
              <a:spcBef>
                <a:spcPts val="1000"/>
              </a:spcBef>
              <a:spcAft>
                <a:spcPts val="0"/>
              </a:spcAft>
              <a:buSzPts val="1440"/>
              <a:buNone/>
              <a:defRPr sz="1800">
                <a:solidFill>
                  <a:srgbClr val="888888"/>
                </a:solidFill>
              </a:defRPr>
            </a:lvl2pPr>
            <a:lvl3pPr algn="l" indent="-228600" lvl="2" marL="1371600">
              <a:spcBef>
                <a:spcPts val="1000"/>
              </a:spcBef>
              <a:spcAft>
                <a:spcPts val="0"/>
              </a:spcAft>
              <a:buSzPts val="1280"/>
              <a:buNone/>
              <a:defRPr sz="1600">
                <a:solidFill>
                  <a:srgbClr val="888888"/>
                </a:solidFill>
              </a:defRPr>
            </a:lvl3pPr>
            <a:lvl4pPr algn="l" indent="-228600" lvl="3" marL="1828800">
              <a:spcBef>
                <a:spcPts val="1000"/>
              </a:spcBef>
              <a:spcAft>
                <a:spcPts val="0"/>
              </a:spcAft>
              <a:buSzPts val="1120"/>
              <a:buNone/>
              <a:defRPr sz="1400">
                <a:solidFill>
                  <a:srgbClr val="888888"/>
                </a:solidFill>
              </a:defRPr>
            </a:lvl4pPr>
            <a:lvl5pPr algn="l" indent="-228600" lvl="4" marL="2286000">
              <a:spcBef>
                <a:spcPts val="1000"/>
              </a:spcBef>
              <a:spcAft>
                <a:spcPts val="0"/>
              </a:spcAft>
              <a:buSzPts val="1120"/>
              <a:buNone/>
              <a:defRPr sz="1400">
                <a:solidFill>
                  <a:srgbClr val="888888"/>
                </a:solidFill>
              </a:defRPr>
            </a:lvl5pPr>
            <a:lvl6pPr algn="l" indent="-228600" lvl="5" marL="2743200">
              <a:spcBef>
                <a:spcPts val="1000"/>
              </a:spcBef>
              <a:spcAft>
                <a:spcPts val="0"/>
              </a:spcAft>
              <a:buSzPts val="1120"/>
              <a:buNone/>
              <a:defRPr sz="1400">
                <a:solidFill>
                  <a:srgbClr val="888888"/>
                </a:solidFill>
              </a:defRPr>
            </a:lvl6pPr>
            <a:lvl7pPr algn="l" indent="-228600" lvl="6" marL="3200400">
              <a:spcBef>
                <a:spcPts val="1000"/>
              </a:spcBef>
              <a:spcAft>
                <a:spcPts val="0"/>
              </a:spcAft>
              <a:buSzPts val="1120"/>
              <a:buNone/>
              <a:defRPr sz="1400">
                <a:solidFill>
                  <a:srgbClr val="888888"/>
                </a:solidFill>
              </a:defRPr>
            </a:lvl7pPr>
            <a:lvl8pPr algn="l" indent="-228600" lvl="7" marL="3657600">
              <a:spcBef>
                <a:spcPts val="1000"/>
              </a:spcBef>
              <a:spcAft>
                <a:spcPts val="0"/>
              </a:spcAft>
              <a:buSzPts val="1120"/>
              <a:buNone/>
              <a:defRPr sz="1400">
                <a:solidFill>
                  <a:srgbClr val="888888"/>
                </a:solidFill>
              </a:defRPr>
            </a:lvl8pPr>
            <a:lvl9pPr algn="l" indent="-228600" lvl="8" marL="4114800">
              <a:spcBef>
                <a:spcPts val="1000"/>
              </a:spcBef>
              <a:spcAft>
                <a:spcPts val="0"/>
              </a:spcAft>
              <a:buSzPts val="1120"/>
              <a:buNone/>
              <a:defRPr sz="1400">
                <a:solidFill>
                  <a:srgbClr val="888888"/>
                </a:solidFill>
              </a:defRPr>
            </a:lvl9pPr>
          </a:lstStyle>
          <a:p/>
        </p:txBody>
      </p:sp>
      <p:sp>
        <p:nvSpPr>
          <p:cNvPr id="108" name="Google Shape;108;p13"/>
          <p:cNvSpPr txBox="1"/>
          <p:nvPr>
            <p:ph idx="10" type="dt"/>
          </p:nvPr>
        </p:nvSpPr>
        <p:spPr>
          <a:xfrm>
            <a:off x="7205133" y="6041362"/>
            <a:ext cx="911939" cy="365125"/>
          </a:xfrm>
          <a:prstGeom prst="rect">
            <a:avLst/>
          </a:prstGeom>
          <a:noFill/>
          <a:ln>
            <a:noFill/>
          </a:ln>
        </p:spPr>
        <p:txBody>
          <a:bodyPr anchor="ctr" anchorCtr="0" bIns="45700" lIns="91425" numCol="1" rIns="91425" spcFirstLastPara="1" tIns="45700" wrap="square">
            <a:noAutofit/>
          </a:bodyPr>
          <a:lstStyle>
            <a:lvl1pPr algn="r" lvl="0">
              <a:spcBef>
                <a:spcPts val="0"/>
              </a:spcBef>
              <a:spcAft>
                <a:spcPts val="0"/>
              </a:spcAft>
              <a:buSzPts val="14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109" name="Google Shape;109;p13"/>
          <p:cNvSpPr txBox="1"/>
          <p:nvPr>
            <p:ph idx="11" type="ftr"/>
          </p:nvPr>
        </p:nvSpPr>
        <p:spPr>
          <a:xfrm>
            <a:off x="677334" y="6041362"/>
            <a:ext cx="6297612" cy="365125"/>
          </a:xfrm>
          <a:prstGeom prst="rect">
            <a:avLst/>
          </a:prstGeom>
          <a:noFill/>
          <a:ln>
            <a:noFill/>
          </a:ln>
        </p:spPr>
        <p:txBody>
          <a:bodyPr anchor="ctr" anchorCtr="0" bIns="45700" lIns="91425" numCol="1" rIns="91425" spcFirstLastPara="1" tIns="45700" wrap="square">
            <a:noAutofit/>
          </a:bodyPr>
          <a:lstStyle>
            <a:lvl1pPr algn="l" lvl="0">
              <a:spcBef>
                <a:spcPts val="0"/>
              </a:spcBef>
              <a:spcAft>
                <a:spcPts val="0"/>
              </a:spcAft>
              <a:buSzPts val="14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110" name="Google Shape;110;p13"/>
          <p:cNvSpPr txBox="1"/>
          <p:nvPr>
            <p:ph idx="12" type="sldNum"/>
          </p:nvPr>
        </p:nvSpPr>
        <p:spPr>
          <a:xfrm>
            <a:off x="8590663" y="6041362"/>
            <a:ext cx="683339" cy="365125"/>
          </a:xfrm>
          <a:prstGeom prst="rect">
            <a:avLst/>
          </a:prstGeom>
          <a:noFill/>
          <a:ln>
            <a:noFill/>
          </a:ln>
        </p:spPr>
        <p:txBody>
          <a:bodyPr anchor="ctr" anchorCtr="0" bIns="45700" lIns="91425" numCol="1" rIns="91425" spcFirstLastPara="1" tIns="45700" wrap="square">
            <a:noAutofit/>
          </a:bodyPr>
          <a:lstStyle>
            <a:lvl1pPr algn="r" indent="0" lvl="0" marL="0">
              <a:spcBef>
                <a:spcPts val="0"/>
              </a:spcBef>
              <a:buNone/>
              <a:defRPr/>
            </a:lvl1pPr>
            <a:lvl2pPr algn="r" indent="0" lvl="1" marL="0">
              <a:spcBef>
                <a:spcPts val="0"/>
              </a:spcBef>
              <a:buNone/>
              <a:defRPr/>
            </a:lvl2pPr>
            <a:lvl3pPr algn="r" indent="0" lvl="2" marL="0">
              <a:spcBef>
                <a:spcPts val="0"/>
              </a:spcBef>
              <a:buNone/>
              <a:defRPr/>
            </a:lvl3pPr>
            <a:lvl4pPr algn="r" indent="0" lvl="3" marL="0">
              <a:spcBef>
                <a:spcPts val="0"/>
              </a:spcBef>
              <a:buNone/>
              <a:defRPr/>
            </a:lvl4pPr>
            <a:lvl5pPr algn="r" indent="0" lvl="4" marL="0">
              <a:spcBef>
                <a:spcPts val="0"/>
              </a:spcBef>
              <a:buNone/>
              <a:defRPr/>
            </a:lvl5pPr>
            <a:lvl6pPr algn="r" indent="0" lvl="5" marL="0">
              <a:spcBef>
                <a:spcPts val="0"/>
              </a:spcBef>
              <a:buNone/>
              <a:defRPr/>
            </a:lvl6pPr>
            <a:lvl7pPr algn="r" indent="0" lvl="6" marL="0">
              <a:spcBef>
                <a:spcPts val="0"/>
              </a:spcBef>
              <a:buNone/>
              <a:defRPr/>
            </a:lvl7pPr>
            <a:lvl8pPr algn="r" indent="0" lvl="7" marL="0">
              <a:spcBef>
                <a:spcPts val="0"/>
              </a:spcBef>
              <a:buNone/>
              <a:defRPr/>
            </a:lvl8pPr>
            <a:lvl9pPr algn="r" indent="0" lvl="8" marL="0">
              <a:spcBef>
                <a:spcPts val="0"/>
              </a:spcBef>
              <a:buNone/>
              <a:defRPr/>
            </a:lvl9pPr>
          </a:lstStyle>
          <a:p>
            <a:pPr algn="r" indent="0" lvl="0" marL="0"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1" name="Shape 111"/>
        <p:cNvGrpSpPr/>
        <p:nvPr/>
      </p:nvGrpSpPr>
      <p:grpSpPr>
        <a:xfrm>
          <a:off x="0" y="0"/>
          <a:ext cx="0" cy="0"/>
          <a:chOff x="0" y="0"/>
          <a:chExt cx="0" cy="0"/>
        </a:xfrm>
      </p:grpSpPr>
      <p:sp>
        <p:nvSpPr>
          <p:cNvPr id="112" name="Google Shape;112;p14"/>
          <p:cNvSpPr txBox="1"/>
          <p:nvPr>
            <p:ph type="title"/>
          </p:nvPr>
        </p:nvSpPr>
        <p:spPr>
          <a:xfrm>
            <a:off x="931334" y="609600"/>
            <a:ext cx="8094134" cy="3022600"/>
          </a:xfrm>
          <a:prstGeom prst="rect">
            <a:avLst/>
          </a:prstGeom>
          <a:noFill/>
          <a:ln>
            <a:noFill/>
          </a:ln>
        </p:spPr>
        <p:txBody>
          <a:bodyPr anchor="ctr" anchorCtr="0" bIns="45700" lIns="91425" numCol="1" rIns="91425" spcFirstLastPara="1" tIns="45700" wrap="square">
            <a:noAutofit/>
          </a:bodyPr>
          <a:lstStyle>
            <a:lvl1pPr algn="l" lvl="0">
              <a:spcBef>
                <a:spcPts val="0"/>
              </a:spcBef>
              <a:spcAft>
                <a:spcPts val="0"/>
              </a:spcAft>
              <a:buClr>
                <a:schemeClr val="accent1"/>
              </a:buClr>
              <a:buSzPts val="4400"/>
              <a:buFont typeface="Trebuchet MS"/>
              <a:buNone/>
              <a:defRPr b="0" cap="none" sz="4400"/>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113" name="Google Shape;113;p14"/>
          <p:cNvSpPr txBox="1"/>
          <p:nvPr>
            <p:ph idx="1" type="body"/>
          </p:nvPr>
        </p:nvSpPr>
        <p:spPr>
          <a:xfrm>
            <a:off x="677332" y="4013200"/>
            <a:ext cx="8596669" cy="514248"/>
          </a:xfrm>
          <a:prstGeom prst="rect">
            <a:avLst/>
          </a:prstGeom>
          <a:noFill/>
          <a:ln>
            <a:noFill/>
          </a:ln>
        </p:spPr>
        <p:txBody>
          <a:bodyPr anchor="b" anchorCtr="0" bIns="45700" lIns="91425" numCol="1" rIns="91425" spcFirstLastPara="1" tIns="45700" wrap="square">
            <a:noAutofit/>
          </a:bodyPr>
          <a:lstStyle>
            <a:lvl1pPr algn="l" indent="-228600" lvl="0" marL="457200">
              <a:spcBef>
                <a:spcPts val="1000"/>
              </a:spcBef>
              <a:spcAft>
                <a:spcPts val="0"/>
              </a:spcAft>
              <a:buSzPts val="1920"/>
              <a:buFont typeface="Trebuchet MS"/>
              <a:buNone/>
              <a:defRPr sz="2400">
                <a:solidFill>
                  <a:srgbClr val="3F3F3F"/>
                </a:solidFill>
              </a:defRPr>
            </a:lvl1pPr>
            <a:lvl2pPr algn="l" indent="-228600" lvl="1" marL="914400">
              <a:spcBef>
                <a:spcPts val="1000"/>
              </a:spcBef>
              <a:spcAft>
                <a:spcPts val="0"/>
              </a:spcAft>
              <a:buSzPts val="1280"/>
              <a:buFont typeface="Trebuchet MS"/>
              <a:buNone/>
              <a:defRPr/>
            </a:lvl2pPr>
            <a:lvl3pPr algn="l" indent="-228600" lvl="2" marL="1371600">
              <a:spcBef>
                <a:spcPts val="1000"/>
              </a:spcBef>
              <a:spcAft>
                <a:spcPts val="0"/>
              </a:spcAft>
              <a:buSzPts val="1120"/>
              <a:buFont typeface="Trebuchet MS"/>
              <a:buNone/>
              <a:defRPr/>
            </a:lvl3pPr>
            <a:lvl4pPr algn="l" indent="-228600" lvl="3" marL="1828800">
              <a:spcBef>
                <a:spcPts val="1000"/>
              </a:spcBef>
              <a:spcAft>
                <a:spcPts val="0"/>
              </a:spcAft>
              <a:buSzPts val="960"/>
              <a:buFont typeface="Trebuchet MS"/>
              <a:buNone/>
              <a:defRPr/>
            </a:lvl4pPr>
            <a:lvl5pPr algn="l" indent="-228600" lvl="4" marL="2286000">
              <a:spcBef>
                <a:spcPts val="1000"/>
              </a:spcBef>
              <a:spcAft>
                <a:spcPts val="0"/>
              </a:spcAft>
              <a:buSzPts val="960"/>
              <a:buFont typeface="Trebuchet MS"/>
              <a:buNone/>
              <a:defRPr/>
            </a:lvl5pPr>
            <a:lvl6pPr algn="l" indent="-320039" lvl="5" marL="2743200">
              <a:spcBef>
                <a:spcPts val="1000"/>
              </a:spcBef>
              <a:spcAft>
                <a:spcPts val="0"/>
              </a:spcAft>
              <a:buSzPts val="1440"/>
              <a:buChar char="►"/>
              <a:defRPr/>
            </a:lvl6pPr>
            <a:lvl7pPr algn="l" indent="-320039" lvl="6" marL="3200400">
              <a:spcBef>
                <a:spcPts val="1000"/>
              </a:spcBef>
              <a:spcAft>
                <a:spcPts val="0"/>
              </a:spcAft>
              <a:buSzPts val="1440"/>
              <a:buChar char="►"/>
              <a:defRPr/>
            </a:lvl7pPr>
            <a:lvl8pPr algn="l" indent="-320040" lvl="7" marL="3657600">
              <a:spcBef>
                <a:spcPts val="1000"/>
              </a:spcBef>
              <a:spcAft>
                <a:spcPts val="0"/>
              </a:spcAft>
              <a:buSzPts val="1440"/>
              <a:buChar char="►"/>
              <a:defRPr/>
            </a:lvl8pPr>
            <a:lvl9pPr algn="l" indent="-320040" lvl="8" marL="4114800">
              <a:spcBef>
                <a:spcPts val="1000"/>
              </a:spcBef>
              <a:spcAft>
                <a:spcPts val="0"/>
              </a:spcAft>
              <a:buSzPts val="1440"/>
              <a:buChar char="►"/>
              <a:defRPr/>
            </a:lvl9pPr>
          </a:lstStyle>
          <a:p/>
        </p:txBody>
      </p:sp>
      <p:sp>
        <p:nvSpPr>
          <p:cNvPr id="114" name="Google Shape;114;p14"/>
          <p:cNvSpPr txBox="1"/>
          <p:nvPr>
            <p:ph idx="2" type="body"/>
          </p:nvPr>
        </p:nvSpPr>
        <p:spPr>
          <a:xfrm>
            <a:off x="677335" y="4527448"/>
            <a:ext cx="8596668" cy="1513914"/>
          </a:xfrm>
          <a:prstGeom prst="rect">
            <a:avLst/>
          </a:prstGeom>
          <a:noFill/>
          <a:ln>
            <a:noFill/>
          </a:ln>
        </p:spPr>
        <p:txBody>
          <a:bodyPr anchor="t" anchorCtr="0" bIns="45700" lIns="91425" numCol="1" rIns="91425" spcFirstLastPara="1" tIns="45700" wrap="square">
            <a:noAutofit/>
          </a:bodyPr>
          <a:lstStyle>
            <a:lvl1pPr algn="l" indent="-228600" lvl="0" marL="457200">
              <a:spcBef>
                <a:spcPts val="1000"/>
              </a:spcBef>
              <a:spcAft>
                <a:spcPts val="0"/>
              </a:spcAft>
              <a:buSzPts val="1440"/>
              <a:buNone/>
              <a:defRPr sz="1800">
                <a:solidFill>
                  <a:srgbClr val="7F7F7F"/>
                </a:solidFill>
              </a:defRPr>
            </a:lvl1pPr>
            <a:lvl2pPr algn="l" indent="-228600" lvl="1" marL="914400">
              <a:spcBef>
                <a:spcPts val="1000"/>
              </a:spcBef>
              <a:spcAft>
                <a:spcPts val="0"/>
              </a:spcAft>
              <a:buSzPts val="1440"/>
              <a:buNone/>
              <a:defRPr sz="1800">
                <a:solidFill>
                  <a:srgbClr val="888888"/>
                </a:solidFill>
              </a:defRPr>
            </a:lvl2pPr>
            <a:lvl3pPr algn="l" indent="-228600" lvl="2" marL="1371600">
              <a:spcBef>
                <a:spcPts val="1000"/>
              </a:spcBef>
              <a:spcAft>
                <a:spcPts val="0"/>
              </a:spcAft>
              <a:buSzPts val="1280"/>
              <a:buNone/>
              <a:defRPr sz="1600">
                <a:solidFill>
                  <a:srgbClr val="888888"/>
                </a:solidFill>
              </a:defRPr>
            </a:lvl3pPr>
            <a:lvl4pPr algn="l" indent="-228600" lvl="3" marL="1828800">
              <a:spcBef>
                <a:spcPts val="1000"/>
              </a:spcBef>
              <a:spcAft>
                <a:spcPts val="0"/>
              </a:spcAft>
              <a:buSzPts val="1120"/>
              <a:buNone/>
              <a:defRPr sz="1400">
                <a:solidFill>
                  <a:srgbClr val="888888"/>
                </a:solidFill>
              </a:defRPr>
            </a:lvl4pPr>
            <a:lvl5pPr algn="l" indent="-228600" lvl="4" marL="2286000">
              <a:spcBef>
                <a:spcPts val="1000"/>
              </a:spcBef>
              <a:spcAft>
                <a:spcPts val="0"/>
              </a:spcAft>
              <a:buSzPts val="1120"/>
              <a:buNone/>
              <a:defRPr sz="1400">
                <a:solidFill>
                  <a:srgbClr val="888888"/>
                </a:solidFill>
              </a:defRPr>
            </a:lvl5pPr>
            <a:lvl6pPr algn="l" indent="-228600" lvl="5" marL="2743200">
              <a:spcBef>
                <a:spcPts val="1000"/>
              </a:spcBef>
              <a:spcAft>
                <a:spcPts val="0"/>
              </a:spcAft>
              <a:buSzPts val="1120"/>
              <a:buNone/>
              <a:defRPr sz="1400">
                <a:solidFill>
                  <a:srgbClr val="888888"/>
                </a:solidFill>
              </a:defRPr>
            </a:lvl6pPr>
            <a:lvl7pPr algn="l" indent="-228600" lvl="6" marL="3200400">
              <a:spcBef>
                <a:spcPts val="1000"/>
              </a:spcBef>
              <a:spcAft>
                <a:spcPts val="0"/>
              </a:spcAft>
              <a:buSzPts val="1120"/>
              <a:buNone/>
              <a:defRPr sz="1400">
                <a:solidFill>
                  <a:srgbClr val="888888"/>
                </a:solidFill>
              </a:defRPr>
            </a:lvl7pPr>
            <a:lvl8pPr algn="l" indent="-228600" lvl="7" marL="3657600">
              <a:spcBef>
                <a:spcPts val="1000"/>
              </a:spcBef>
              <a:spcAft>
                <a:spcPts val="0"/>
              </a:spcAft>
              <a:buSzPts val="1120"/>
              <a:buNone/>
              <a:defRPr sz="1400">
                <a:solidFill>
                  <a:srgbClr val="888888"/>
                </a:solidFill>
              </a:defRPr>
            </a:lvl8pPr>
            <a:lvl9pPr algn="l" indent="-228600" lvl="8" marL="4114800">
              <a:spcBef>
                <a:spcPts val="1000"/>
              </a:spcBef>
              <a:spcAft>
                <a:spcPts val="0"/>
              </a:spcAft>
              <a:buSzPts val="1120"/>
              <a:buNone/>
              <a:defRPr sz="1400">
                <a:solidFill>
                  <a:srgbClr val="888888"/>
                </a:solidFill>
              </a:defRPr>
            </a:lvl9pPr>
          </a:lstStyle>
          <a:p/>
        </p:txBody>
      </p:sp>
      <p:sp>
        <p:nvSpPr>
          <p:cNvPr id="115" name="Google Shape;115;p14"/>
          <p:cNvSpPr txBox="1"/>
          <p:nvPr>
            <p:ph idx="10" type="dt"/>
          </p:nvPr>
        </p:nvSpPr>
        <p:spPr>
          <a:xfrm>
            <a:off x="7205133" y="6041362"/>
            <a:ext cx="911939" cy="365125"/>
          </a:xfrm>
          <a:prstGeom prst="rect">
            <a:avLst/>
          </a:prstGeom>
          <a:noFill/>
          <a:ln>
            <a:noFill/>
          </a:ln>
        </p:spPr>
        <p:txBody>
          <a:bodyPr anchor="ctr" anchorCtr="0" bIns="45700" lIns="91425" numCol="1" rIns="91425" spcFirstLastPara="1" tIns="45700" wrap="square">
            <a:noAutofit/>
          </a:bodyPr>
          <a:lstStyle>
            <a:lvl1pPr algn="r" lvl="0">
              <a:spcBef>
                <a:spcPts val="0"/>
              </a:spcBef>
              <a:spcAft>
                <a:spcPts val="0"/>
              </a:spcAft>
              <a:buSzPts val="14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116" name="Google Shape;116;p14"/>
          <p:cNvSpPr txBox="1"/>
          <p:nvPr>
            <p:ph idx="11" type="ftr"/>
          </p:nvPr>
        </p:nvSpPr>
        <p:spPr>
          <a:xfrm>
            <a:off x="677334" y="6041362"/>
            <a:ext cx="6297612" cy="365125"/>
          </a:xfrm>
          <a:prstGeom prst="rect">
            <a:avLst/>
          </a:prstGeom>
          <a:noFill/>
          <a:ln>
            <a:noFill/>
          </a:ln>
        </p:spPr>
        <p:txBody>
          <a:bodyPr anchor="ctr" anchorCtr="0" bIns="45700" lIns="91425" numCol="1" rIns="91425" spcFirstLastPara="1" tIns="45700" wrap="square">
            <a:noAutofit/>
          </a:bodyPr>
          <a:lstStyle>
            <a:lvl1pPr algn="l" lvl="0">
              <a:spcBef>
                <a:spcPts val="0"/>
              </a:spcBef>
              <a:spcAft>
                <a:spcPts val="0"/>
              </a:spcAft>
              <a:buSzPts val="14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117" name="Google Shape;117;p14"/>
          <p:cNvSpPr txBox="1"/>
          <p:nvPr>
            <p:ph idx="12" type="sldNum"/>
          </p:nvPr>
        </p:nvSpPr>
        <p:spPr>
          <a:xfrm>
            <a:off x="8590663" y="6041362"/>
            <a:ext cx="683339" cy="365125"/>
          </a:xfrm>
          <a:prstGeom prst="rect">
            <a:avLst/>
          </a:prstGeom>
          <a:noFill/>
          <a:ln>
            <a:noFill/>
          </a:ln>
        </p:spPr>
        <p:txBody>
          <a:bodyPr anchor="ctr" anchorCtr="0" bIns="45700" lIns="91425" numCol="1" rIns="91425" spcFirstLastPara="1" tIns="45700" wrap="square">
            <a:noAutofit/>
          </a:bodyPr>
          <a:lstStyle>
            <a:lvl1pPr algn="r" indent="0" lvl="0" marL="0">
              <a:spcBef>
                <a:spcPts val="0"/>
              </a:spcBef>
              <a:buNone/>
              <a:defRPr/>
            </a:lvl1pPr>
            <a:lvl2pPr algn="r" indent="0" lvl="1" marL="0">
              <a:spcBef>
                <a:spcPts val="0"/>
              </a:spcBef>
              <a:buNone/>
              <a:defRPr/>
            </a:lvl2pPr>
            <a:lvl3pPr algn="r" indent="0" lvl="2" marL="0">
              <a:spcBef>
                <a:spcPts val="0"/>
              </a:spcBef>
              <a:buNone/>
              <a:defRPr/>
            </a:lvl3pPr>
            <a:lvl4pPr algn="r" indent="0" lvl="3" marL="0">
              <a:spcBef>
                <a:spcPts val="0"/>
              </a:spcBef>
              <a:buNone/>
              <a:defRPr/>
            </a:lvl4pPr>
            <a:lvl5pPr algn="r" indent="0" lvl="4" marL="0">
              <a:spcBef>
                <a:spcPts val="0"/>
              </a:spcBef>
              <a:buNone/>
              <a:defRPr/>
            </a:lvl5pPr>
            <a:lvl6pPr algn="r" indent="0" lvl="5" marL="0">
              <a:spcBef>
                <a:spcPts val="0"/>
              </a:spcBef>
              <a:buNone/>
              <a:defRPr/>
            </a:lvl6pPr>
            <a:lvl7pPr algn="r" indent="0" lvl="6" marL="0">
              <a:spcBef>
                <a:spcPts val="0"/>
              </a:spcBef>
              <a:buNone/>
              <a:defRPr/>
            </a:lvl7pPr>
            <a:lvl8pPr algn="r" indent="0" lvl="7" marL="0">
              <a:spcBef>
                <a:spcPts val="0"/>
              </a:spcBef>
              <a:buNone/>
              <a:defRPr/>
            </a:lvl8pPr>
            <a:lvl9pPr algn="r" indent="0" lvl="8" marL="0">
              <a:spcBef>
                <a:spcPts val="0"/>
              </a:spcBef>
              <a:buNone/>
              <a:defRPr/>
            </a:lvl9pPr>
          </a:lstStyle>
          <a:p>
            <a:pPr algn="r" indent="0" lvl="0" marL="0" rtl="0">
              <a:spcBef>
                <a:spcPts val="0"/>
              </a:spcBef>
              <a:spcAft>
                <a:spcPts val="0"/>
              </a:spcAft>
              <a:buNone/>
            </a:pPr>
            <a:fld id="{00000000-1234-1234-1234-123412341234}" type="slidenum">
              <a:rPr lang="en-US"/>
              <a:t>‹#›</a:t>
            </a:fld>
            <a:endParaRPr/>
          </a:p>
        </p:txBody>
      </p:sp>
      <p:sp>
        <p:nvSpPr>
          <p:cNvPr id="118" name="Google Shape;118;p14"/>
          <p:cNvSpPr txBox="1"/>
          <p:nvPr/>
        </p:nvSpPr>
        <p:spPr>
          <a:xfrm>
            <a:off x="541870" y="790378"/>
            <a:ext cx="609600" cy="584776"/>
          </a:xfrm>
          <a:prstGeom prst="rect">
            <a:avLst/>
          </a:prstGeom>
          <a:no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rPr b="0" cap="none" i="0" lang="en-US" strike="noStrike" sz="8000" u="none">
                <a:solidFill>
                  <a:srgbClr val="BFE471"/>
                </a:solidFill>
                <a:latin typeface="Arial"/>
                <a:ea typeface="Arial"/>
                <a:cs typeface="Arial"/>
                <a:sym typeface="Arial"/>
              </a:rPr>
              <a:t>“</a:t>
            </a:r>
            <a:endParaRPr/>
          </a:p>
        </p:txBody>
      </p:sp>
      <p:sp>
        <p:nvSpPr>
          <p:cNvPr id="119" name="Google Shape;119;p14"/>
          <p:cNvSpPr txBox="1"/>
          <p:nvPr/>
        </p:nvSpPr>
        <p:spPr>
          <a:xfrm>
            <a:off x="8893011" y="2886556"/>
            <a:ext cx="609600" cy="584776"/>
          </a:xfrm>
          <a:prstGeom prst="rect">
            <a:avLst/>
          </a:prstGeom>
          <a:noFill/>
          <a:ln>
            <a:noFill/>
          </a:ln>
        </p:spPr>
        <p:txBody>
          <a:bodyPr anchor="ctr" anchorCtr="0" bIns="45700" lIns="91425" numCol="1" rIns="91425" spcFirstLastPara="1" tIns="45700" wrap="square">
            <a:noAutofit/>
          </a:bodyPr>
          <a:lstStyle/>
          <a:p>
            <a:pPr algn="l" indent="0" lvl="0" marL="0" marR="0" rtl="0">
              <a:spcBef>
                <a:spcPts val="0"/>
              </a:spcBef>
              <a:spcAft>
                <a:spcPts val="0"/>
              </a:spcAft>
              <a:buNone/>
            </a:pPr>
            <a:r>
              <a:rPr b="0" cap="none" i="0" lang="en-US" strike="noStrike" sz="8000" u="none">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0" name="Shape 120"/>
        <p:cNvGrpSpPr/>
        <p:nvPr/>
      </p:nvGrpSpPr>
      <p:grpSpPr>
        <a:xfrm>
          <a:off x="0" y="0"/>
          <a:ext cx="0" cy="0"/>
          <a:chOff x="0" y="0"/>
          <a:chExt cx="0" cy="0"/>
        </a:xfrm>
      </p:grpSpPr>
      <p:sp>
        <p:nvSpPr>
          <p:cNvPr id="121" name="Google Shape;121;p15"/>
          <p:cNvSpPr txBox="1"/>
          <p:nvPr>
            <p:ph type="title"/>
          </p:nvPr>
        </p:nvSpPr>
        <p:spPr>
          <a:xfrm>
            <a:off x="685799" y="609600"/>
            <a:ext cx="8588203" cy="3022600"/>
          </a:xfrm>
          <a:prstGeom prst="rect">
            <a:avLst/>
          </a:prstGeom>
          <a:noFill/>
          <a:ln>
            <a:noFill/>
          </a:ln>
        </p:spPr>
        <p:txBody>
          <a:bodyPr anchor="ctr" anchorCtr="0" bIns="45700" lIns="91425" numCol="1" rIns="91425" spcFirstLastPara="1" tIns="45700" wrap="square">
            <a:noAutofit/>
          </a:bodyPr>
          <a:lstStyle>
            <a:lvl1pPr algn="l" lvl="0">
              <a:spcBef>
                <a:spcPts val="0"/>
              </a:spcBef>
              <a:spcAft>
                <a:spcPts val="0"/>
              </a:spcAft>
              <a:buClr>
                <a:schemeClr val="accent1"/>
              </a:buClr>
              <a:buSzPts val="4400"/>
              <a:buFont typeface="Trebuchet MS"/>
              <a:buNone/>
              <a:defRPr b="0" cap="none" sz="4400"/>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122" name="Google Shape;122;p15"/>
          <p:cNvSpPr txBox="1"/>
          <p:nvPr>
            <p:ph idx="1" type="body"/>
          </p:nvPr>
        </p:nvSpPr>
        <p:spPr>
          <a:xfrm>
            <a:off x="677332" y="4013200"/>
            <a:ext cx="8596669" cy="514248"/>
          </a:xfrm>
          <a:prstGeom prst="rect">
            <a:avLst/>
          </a:prstGeom>
          <a:noFill/>
          <a:ln>
            <a:noFill/>
          </a:ln>
        </p:spPr>
        <p:txBody>
          <a:bodyPr anchor="b" anchorCtr="0" bIns="45700" lIns="91425" numCol="1" rIns="91425" spcFirstLastPara="1" tIns="45700" wrap="square">
            <a:noAutofit/>
          </a:bodyPr>
          <a:lstStyle>
            <a:lvl1pPr algn="l" indent="-228600" lvl="0" marL="457200">
              <a:spcBef>
                <a:spcPts val="1000"/>
              </a:spcBef>
              <a:spcAft>
                <a:spcPts val="0"/>
              </a:spcAft>
              <a:buSzPts val="1920"/>
              <a:buFont typeface="Trebuchet MS"/>
              <a:buNone/>
              <a:defRPr sz="2400">
                <a:solidFill>
                  <a:schemeClr val="accent1"/>
                </a:solidFill>
              </a:defRPr>
            </a:lvl1pPr>
            <a:lvl2pPr algn="l" indent="-228600" lvl="1" marL="914400">
              <a:spcBef>
                <a:spcPts val="1000"/>
              </a:spcBef>
              <a:spcAft>
                <a:spcPts val="0"/>
              </a:spcAft>
              <a:buSzPts val="1280"/>
              <a:buFont typeface="Trebuchet MS"/>
              <a:buNone/>
              <a:defRPr/>
            </a:lvl2pPr>
            <a:lvl3pPr algn="l" indent="-228600" lvl="2" marL="1371600">
              <a:spcBef>
                <a:spcPts val="1000"/>
              </a:spcBef>
              <a:spcAft>
                <a:spcPts val="0"/>
              </a:spcAft>
              <a:buSzPts val="1120"/>
              <a:buFont typeface="Trebuchet MS"/>
              <a:buNone/>
              <a:defRPr/>
            </a:lvl3pPr>
            <a:lvl4pPr algn="l" indent="-228600" lvl="3" marL="1828800">
              <a:spcBef>
                <a:spcPts val="1000"/>
              </a:spcBef>
              <a:spcAft>
                <a:spcPts val="0"/>
              </a:spcAft>
              <a:buSzPts val="960"/>
              <a:buFont typeface="Trebuchet MS"/>
              <a:buNone/>
              <a:defRPr/>
            </a:lvl4pPr>
            <a:lvl5pPr algn="l" indent="-228600" lvl="4" marL="2286000">
              <a:spcBef>
                <a:spcPts val="1000"/>
              </a:spcBef>
              <a:spcAft>
                <a:spcPts val="0"/>
              </a:spcAft>
              <a:buSzPts val="960"/>
              <a:buFont typeface="Trebuchet MS"/>
              <a:buNone/>
              <a:defRPr/>
            </a:lvl5pPr>
            <a:lvl6pPr algn="l" indent="-320039" lvl="5" marL="2743200">
              <a:spcBef>
                <a:spcPts val="1000"/>
              </a:spcBef>
              <a:spcAft>
                <a:spcPts val="0"/>
              </a:spcAft>
              <a:buSzPts val="1440"/>
              <a:buChar char="►"/>
              <a:defRPr/>
            </a:lvl6pPr>
            <a:lvl7pPr algn="l" indent="-320039" lvl="6" marL="3200400">
              <a:spcBef>
                <a:spcPts val="1000"/>
              </a:spcBef>
              <a:spcAft>
                <a:spcPts val="0"/>
              </a:spcAft>
              <a:buSzPts val="1440"/>
              <a:buChar char="►"/>
              <a:defRPr/>
            </a:lvl7pPr>
            <a:lvl8pPr algn="l" indent="-320040" lvl="7" marL="3657600">
              <a:spcBef>
                <a:spcPts val="1000"/>
              </a:spcBef>
              <a:spcAft>
                <a:spcPts val="0"/>
              </a:spcAft>
              <a:buSzPts val="1440"/>
              <a:buChar char="►"/>
              <a:defRPr/>
            </a:lvl8pPr>
            <a:lvl9pPr algn="l" indent="-320040" lvl="8" marL="4114800">
              <a:spcBef>
                <a:spcPts val="1000"/>
              </a:spcBef>
              <a:spcAft>
                <a:spcPts val="0"/>
              </a:spcAft>
              <a:buSzPts val="1440"/>
              <a:buChar char="►"/>
              <a:defRPr/>
            </a:lvl9pPr>
          </a:lstStyle>
          <a:p/>
        </p:txBody>
      </p:sp>
      <p:sp>
        <p:nvSpPr>
          <p:cNvPr id="123" name="Google Shape;123;p15"/>
          <p:cNvSpPr txBox="1"/>
          <p:nvPr>
            <p:ph idx="2" type="body"/>
          </p:nvPr>
        </p:nvSpPr>
        <p:spPr>
          <a:xfrm>
            <a:off x="677335" y="4527448"/>
            <a:ext cx="8596668" cy="1513914"/>
          </a:xfrm>
          <a:prstGeom prst="rect">
            <a:avLst/>
          </a:prstGeom>
          <a:noFill/>
          <a:ln>
            <a:noFill/>
          </a:ln>
        </p:spPr>
        <p:txBody>
          <a:bodyPr anchor="t" anchorCtr="0" bIns="45700" lIns="91425" numCol="1" rIns="91425" spcFirstLastPara="1" tIns="45700" wrap="square">
            <a:noAutofit/>
          </a:bodyPr>
          <a:lstStyle>
            <a:lvl1pPr algn="l" indent="-228600" lvl="0" marL="457200">
              <a:spcBef>
                <a:spcPts val="1000"/>
              </a:spcBef>
              <a:spcAft>
                <a:spcPts val="0"/>
              </a:spcAft>
              <a:buSzPts val="1440"/>
              <a:buNone/>
              <a:defRPr sz="1800">
                <a:solidFill>
                  <a:srgbClr val="7F7F7F"/>
                </a:solidFill>
              </a:defRPr>
            </a:lvl1pPr>
            <a:lvl2pPr algn="l" indent="-228600" lvl="1" marL="914400">
              <a:spcBef>
                <a:spcPts val="1000"/>
              </a:spcBef>
              <a:spcAft>
                <a:spcPts val="0"/>
              </a:spcAft>
              <a:buSzPts val="1440"/>
              <a:buNone/>
              <a:defRPr sz="1800">
                <a:solidFill>
                  <a:srgbClr val="888888"/>
                </a:solidFill>
              </a:defRPr>
            </a:lvl2pPr>
            <a:lvl3pPr algn="l" indent="-228600" lvl="2" marL="1371600">
              <a:spcBef>
                <a:spcPts val="1000"/>
              </a:spcBef>
              <a:spcAft>
                <a:spcPts val="0"/>
              </a:spcAft>
              <a:buSzPts val="1280"/>
              <a:buNone/>
              <a:defRPr sz="1600">
                <a:solidFill>
                  <a:srgbClr val="888888"/>
                </a:solidFill>
              </a:defRPr>
            </a:lvl3pPr>
            <a:lvl4pPr algn="l" indent="-228600" lvl="3" marL="1828800">
              <a:spcBef>
                <a:spcPts val="1000"/>
              </a:spcBef>
              <a:spcAft>
                <a:spcPts val="0"/>
              </a:spcAft>
              <a:buSzPts val="1120"/>
              <a:buNone/>
              <a:defRPr sz="1400">
                <a:solidFill>
                  <a:srgbClr val="888888"/>
                </a:solidFill>
              </a:defRPr>
            </a:lvl4pPr>
            <a:lvl5pPr algn="l" indent="-228600" lvl="4" marL="2286000">
              <a:spcBef>
                <a:spcPts val="1000"/>
              </a:spcBef>
              <a:spcAft>
                <a:spcPts val="0"/>
              </a:spcAft>
              <a:buSzPts val="1120"/>
              <a:buNone/>
              <a:defRPr sz="1400">
                <a:solidFill>
                  <a:srgbClr val="888888"/>
                </a:solidFill>
              </a:defRPr>
            </a:lvl5pPr>
            <a:lvl6pPr algn="l" indent="-228600" lvl="5" marL="2743200">
              <a:spcBef>
                <a:spcPts val="1000"/>
              </a:spcBef>
              <a:spcAft>
                <a:spcPts val="0"/>
              </a:spcAft>
              <a:buSzPts val="1120"/>
              <a:buNone/>
              <a:defRPr sz="1400">
                <a:solidFill>
                  <a:srgbClr val="888888"/>
                </a:solidFill>
              </a:defRPr>
            </a:lvl6pPr>
            <a:lvl7pPr algn="l" indent="-228600" lvl="6" marL="3200400">
              <a:spcBef>
                <a:spcPts val="1000"/>
              </a:spcBef>
              <a:spcAft>
                <a:spcPts val="0"/>
              </a:spcAft>
              <a:buSzPts val="1120"/>
              <a:buNone/>
              <a:defRPr sz="1400">
                <a:solidFill>
                  <a:srgbClr val="888888"/>
                </a:solidFill>
              </a:defRPr>
            </a:lvl7pPr>
            <a:lvl8pPr algn="l" indent="-228600" lvl="7" marL="3657600">
              <a:spcBef>
                <a:spcPts val="1000"/>
              </a:spcBef>
              <a:spcAft>
                <a:spcPts val="0"/>
              </a:spcAft>
              <a:buSzPts val="1120"/>
              <a:buNone/>
              <a:defRPr sz="1400">
                <a:solidFill>
                  <a:srgbClr val="888888"/>
                </a:solidFill>
              </a:defRPr>
            </a:lvl8pPr>
            <a:lvl9pPr algn="l" indent="-228600" lvl="8" marL="4114800">
              <a:spcBef>
                <a:spcPts val="1000"/>
              </a:spcBef>
              <a:spcAft>
                <a:spcPts val="0"/>
              </a:spcAft>
              <a:buSzPts val="1120"/>
              <a:buNone/>
              <a:defRPr sz="1400">
                <a:solidFill>
                  <a:srgbClr val="888888"/>
                </a:solidFill>
              </a:defRPr>
            </a:lvl9pPr>
          </a:lstStyle>
          <a:p/>
        </p:txBody>
      </p:sp>
      <p:sp>
        <p:nvSpPr>
          <p:cNvPr id="124" name="Google Shape;124;p15"/>
          <p:cNvSpPr txBox="1"/>
          <p:nvPr>
            <p:ph idx="10" type="dt"/>
          </p:nvPr>
        </p:nvSpPr>
        <p:spPr>
          <a:xfrm>
            <a:off x="7205133" y="6041362"/>
            <a:ext cx="911939" cy="365125"/>
          </a:xfrm>
          <a:prstGeom prst="rect">
            <a:avLst/>
          </a:prstGeom>
          <a:noFill/>
          <a:ln>
            <a:noFill/>
          </a:ln>
        </p:spPr>
        <p:txBody>
          <a:bodyPr anchor="ctr" anchorCtr="0" bIns="45700" lIns="91425" numCol="1" rIns="91425" spcFirstLastPara="1" tIns="45700" wrap="square">
            <a:noAutofit/>
          </a:bodyPr>
          <a:lstStyle>
            <a:lvl1pPr algn="r" lvl="0">
              <a:spcBef>
                <a:spcPts val="0"/>
              </a:spcBef>
              <a:spcAft>
                <a:spcPts val="0"/>
              </a:spcAft>
              <a:buSzPts val="14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125" name="Google Shape;125;p15"/>
          <p:cNvSpPr txBox="1"/>
          <p:nvPr>
            <p:ph idx="11" type="ftr"/>
          </p:nvPr>
        </p:nvSpPr>
        <p:spPr>
          <a:xfrm>
            <a:off x="677334" y="6041362"/>
            <a:ext cx="6297612" cy="365125"/>
          </a:xfrm>
          <a:prstGeom prst="rect">
            <a:avLst/>
          </a:prstGeom>
          <a:noFill/>
          <a:ln>
            <a:noFill/>
          </a:ln>
        </p:spPr>
        <p:txBody>
          <a:bodyPr anchor="ctr" anchorCtr="0" bIns="45700" lIns="91425" numCol="1" rIns="91425" spcFirstLastPara="1" tIns="45700" wrap="square">
            <a:noAutofit/>
          </a:bodyPr>
          <a:lstStyle>
            <a:lvl1pPr algn="l" lvl="0">
              <a:spcBef>
                <a:spcPts val="0"/>
              </a:spcBef>
              <a:spcAft>
                <a:spcPts val="0"/>
              </a:spcAft>
              <a:buSzPts val="14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126" name="Google Shape;126;p15"/>
          <p:cNvSpPr txBox="1"/>
          <p:nvPr>
            <p:ph idx="12" type="sldNum"/>
          </p:nvPr>
        </p:nvSpPr>
        <p:spPr>
          <a:xfrm>
            <a:off x="8590663" y="6041362"/>
            <a:ext cx="683339" cy="365125"/>
          </a:xfrm>
          <a:prstGeom prst="rect">
            <a:avLst/>
          </a:prstGeom>
          <a:noFill/>
          <a:ln>
            <a:noFill/>
          </a:ln>
        </p:spPr>
        <p:txBody>
          <a:bodyPr anchor="ctr" anchorCtr="0" bIns="45700" lIns="91425" numCol="1" rIns="91425" spcFirstLastPara="1" tIns="45700" wrap="square">
            <a:noAutofit/>
          </a:bodyPr>
          <a:lstStyle>
            <a:lvl1pPr algn="r" indent="0" lvl="0" marL="0">
              <a:spcBef>
                <a:spcPts val="0"/>
              </a:spcBef>
              <a:buNone/>
              <a:defRPr/>
            </a:lvl1pPr>
            <a:lvl2pPr algn="r" indent="0" lvl="1" marL="0">
              <a:spcBef>
                <a:spcPts val="0"/>
              </a:spcBef>
              <a:buNone/>
              <a:defRPr/>
            </a:lvl2pPr>
            <a:lvl3pPr algn="r" indent="0" lvl="2" marL="0">
              <a:spcBef>
                <a:spcPts val="0"/>
              </a:spcBef>
              <a:buNone/>
              <a:defRPr/>
            </a:lvl3pPr>
            <a:lvl4pPr algn="r" indent="0" lvl="3" marL="0">
              <a:spcBef>
                <a:spcPts val="0"/>
              </a:spcBef>
              <a:buNone/>
              <a:defRPr/>
            </a:lvl4pPr>
            <a:lvl5pPr algn="r" indent="0" lvl="4" marL="0">
              <a:spcBef>
                <a:spcPts val="0"/>
              </a:spcBef>
              <a:buNone/>
              <a:defRPr/>
            </a:lvl5pPr>
            <a:lvl6pPr algn="r" indent="0" lvl="5" marL="0">
              <a:spcBef>
                <a:spcPts val="0"/>
              </a:spcBef>
              <a:buNone/>
              <a:defRPr/>
            </a:lvl6pPr>
            <a:lvl7pPr algn="r" indent="0" lvl="6" marL="0">
              <a:spcBef>
                <a:spcPts val="0"/>
              </a:spcBef>
              <a:buNone/>
              <a:defRPr/>
            </a:lvl7pPr>
            <a:lvl8pPr algn="r" indent="0" lvl="7" marL="0">
              <a:spcBef>
                <a:spcPts val="0"/>
              </a:spcBef>
              <a:buNone/>
              <a:defRPr/>
            </a:lvl8pPr>
            <a:lvl9pPr algn="r" indent="0" lvl="8" marL="0">
              <a:spcBef>
                <a:spcPts val="0"/>
              </a:spcBef>
              <a:buNone/>
              <a:defRPr/>
            </a:lvl9pPr>
          </a:lstStyle>
          <a:p>
            <a:pPr algn="r" indent="0" lvl="0" marL="0"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16"/>
          <p:cNvSpPr txBox="1"/>
          <p:nvPr>
            <p:ph type="title"/>
          </p:nvPr>
        </p:nvSpPr>
        <p:spPr>
          <a:xfrm>
            <a:off x="677334" y="609600"/>
            <a:ext cx="8596668" cy="1320800"/>
          </a:xfrm>
          <a:prstGeom prst="rect">
            <a:avLst/>
          </a:prstGeom>
          <a:noFill/>
          <a:ln>
            <a:noFill/>
          </a:ln>
        </p:spPr>
        <p:txBody>
          <a:bodyPr anchor="t" anchorCtr="0" bIns="45700" lIns="91425" numCol="1" rIns="91425" spcFirstLastPara="1" tIns="45700" wrap="square">
            <a:noAutofit/>
          </a:bodyPr>
          <a:lstStyle>
            <a:lvl1pPr algn="l" lvl="0">
              <a:spcBef>
                <a:spcPts val="0"/>
              </a:spcBef>
              <a:spcAft>
                <a:spcPts val="0"/>
              </a:spcAft>
              <a:buClr>
                <a:schemeClr val="accent1"/>
              </a:buClr>
              <a:buSzPts val="18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129" name="Google Shape;129;p16"/>
          <p:cNvSpPr txBox="1"/>
          <p:nvPr>
            <p:ph idx="1" type="body"/>
          </p:nvPr>
        </p:nvSpPr>
        <p:spPr>
          <a:xfrm rot="5400000">
            <a:off x="3035282" y="-197358"/>
            <a:ext cx="3880773" cy="8596668"/>
          </a:xfrm>
          <a:prstGeom prst="rect">
            <a:avLst/>
          </a:prstGeom>
          <a:noFill/>
          <a:ln>
            <a:noFill/>
          </a:ln>
        </p:spPr>
        <p:txBody>
          <a:bodyPr anchor="t" anchorCtr="0" bIns="45700" lIns="91425" numCol="1" rIns="91425" spcFirstLastPara="1" tIns="45700" wrap="square">
            <a:noAutofit/>
          </a:bodyPr>
          <a:lstStyle>
            <a:lvl1pPr algn="l" indent="-320040" lvl="0" marL="457200">
              <a:spcBef>
                <a:spcPts val="1000"/>
              </a:spcBef>
              <a:spcAft>
                <a:spcPts val="0"/>
              </a:spcAft>
              <a:buSzPts val="1440"/>
              <a:buChar char="►"/>
              <a:defRPr/>
            </a:lvl1pPr>
            <a:lvl2pPr algn="l" indent="-320040" lvl="1" marL="914400">
              <a:spcBef>
                <a:spcPts val="1000"/>
              </a:spcBef>
              <a:spcAft>
                <a:spcPts val="0"/>
              </a:spcAft>
              <a:buSzPts val="1440"/>
              <a:buChar char="►"/>
              <a:defRPr/>
            </a:lvl2pPr>
            <a:lvl3pPr algn="l" indent="-320039" lvl="2" marL="1371600">
              <a:spcBef>
                <a:spcPts val="1000"/>
              </a:spcBef>
              <a:spcAft>
                <a:spcPts val="0"/>
              </a:spcAft>
              <a:buSzPts val="1440"/>
              <a:buChar char="►"/>
              <a:defRPr/>
            </a:lvl3pPr>
            <a:lvl4pPr algn="l" indent="-320039" lvl="3" marL="1828800">
              <a:spcBef>
                <a:spcPts val="1000"/>
              </a:spcBef>
              <a:spcAft>
                <a:spcPts val="0"/>
              </a:spcAft>
              <a:buSzPts val="1440"/>
              <a:buChar char="►"/>
              <a:defRPr/>
            </a:lvl4pPr>
            <a:lvl5pPr algn="l" indent="-320039" lvl="4" marL="2286000">
              <a:spcBef>
                <a:spcPts val="1000"/>
              </a:spcBef>
              <a:spcAft>
                <a:spcPts val="0"/>
              </a:spcAft>
              <a:buSzPts val="1440"/>
              <a:buChar char="►"/>
              <a:defRPr/>
            </a:lvl5pPr>
            <a:lvl6pPr algn="l" indent="-320039" lvl="5" marL="2743200">
              <a:spcBef>
                <a:spcPts val="1000"/>
              </a:spcBef>
              <a:spcAft>
                <a:spcPts val="0"/>
              </a:spcAft>
              <a:buSzPts val="1440"/>
              <a:buChar char="►"/>
              <a:defRPr/>
            </a:lvl6pPr>
            <a:lvl7pPr algn="l" indent="-320039" lvl="6" marL="3200400">
              <a:spcBef>
                <a:spcPts val="1000"/>
              </a:spcBef>
              <a:spcAft>
                <a:spcPts val="0"/>
              </a:spcAft>
              <a:buSzPts val="1440"/>
              <a:buChar char="►"/>
              <a:defRPr/>
            </a:lvl7pPr>
            <a:lvl8pPr algn="l" indent="-320040" lvl="7" marL="3657600">
              <a:spcBef>
                <a:spcPts val="1000"/>
              </a:spcBef>
              <a:spcAft>
                <a:spcPts val="0"/>
              </a:spcAft>
              <a:buSzPts val="1440"/>
              <a:buChar char="►"/>
              <a:defRPr/>
            </a:lvl8pPr>
            <a:lvl9pPr algn="l" indent="-320040" lvl="8" marL="4114800">
              <a:spcBef>
                <a:spcPts val="1000"/>
              </a:spcBef>
              <a:spcAft>
                <a:spcPts val="0"/>
              </a:spcAft>
              <a:buSzPts val="1440"/>
              <a:buChar char="►"/>
              <a:defRPr/>
            </a:lvl9pPr>
          </a:lstStyle>
          <a:p/>
        </p:txBody>
      </p:sp>
      <p:sp>
        <p:nvSpPr>
          <p:cNvPr id="130" name="Google Shape;130;p16"/>
          <p:cNvSpPr txBox="1"/>
          <p:nvPr>
            <p:ph idx="10" type="dt"/>
          </p:nvPr>
        </p:nvSpPr>
        <p:spPr>
          <a:xfrm>
            <a:off x="7205133" y="6041362"/>
            <a:ext cx="911939" cy="365125"/>
          </a:xfrm>
          <a:prstGeom prst="rect">
            <a:avLst/>
          </a:prstGeom>
          <a:noFill/>
          <a:ln>
            <a:noFill/>
          </a:ln>
        </p:spPr>
        <p:txBody>
          <a:bodyPr anchor="ctr" anchorCtr="0" bIns="45700" lIns="91425" numCol="1" rIns="91425" spcFirstLastPara="1" tIns="45700" wrap="square">
            <a:noAutofit/>
          </a:bodyPr>
          <a:lstStyle>
            <a:lvl1pPr algn="r" lvl="0">
              <a:spcBef>
                <a:spcPts val="0"/>
              </a:spcBef>
              <a:spcAft>
                <a:spcPts val="0"/>
              </a:spcAft>
              <a:buSzPts val="14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131" name="Google Shape;131;p16"/>
          <p:cNvSpPr txBox="1"/>
          <p:nvPr>
            <p:ph idx="11" type="ftr"/>
          </p:nvPr>
        </p:nvSpPr>
        <p:spPr>
          <a:xfrm>
            <a:off x="677334" y="6041362"/>
            <a:ext cx="6297612" cy="365125"/>
          </a:xfrm>
          <a:prstGeom prst="rect">
            <a:avLst/>
          </a:prstGeom>
          <a:noFill/>
          <a:ln>
            <a:noFill/>
          </a:ln>
        </p:spPr>
        <p:txBody>
          <a:bodyPr anchor="ctr" anchorCtr="0" bIns="45700" lIns="91425" numCol="1" rIns="91425" spcFirstLastPara="1" tIns="45700" wrap="square">
            <a:noAutofit/>
          </a:bodyPr>
          <a:lstStyle>
            <a:lvl1pPr algn="l" lvl="0">
              <a:spcBef>
                <a:spcPts val="0"/>
              </a:spcBef>
              <a:spcAft>
                <a:spcPts val="0"/>
              </a:spcAft>
              <a:buSzPts val="14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132" name="Google Shape;132;p16"/>
          <p:cNvSpPr txBox="1"/>
          <p:nvPr>
            <p:ph idx="12" type="sldNum"/>
          </p:nvPr>
        </p:nvSpPr>
        <p:spPr>
          <a:xfrm>
            <a:off x="8590663" y="6041362"/>
            <a:ext cx="683339" cy="365125"/>
          </a:xfrm>
          <a:prstGeom prst="rect">
            <a:avLst/>
          </a:prstGeom>
          <a:noFill/>
          <a:ln>
            <a:noFill/>
          </a:ln>
        </p:spPr>
        <p:txBody>
          <a:bodyPr anchor="ctr" anchorCtr="0" bIns="45700" lIns="91425" numCol="1" rIns="91425" spcFirstLastPara="1" tIns="45700" wrap="square">
            <a:noAutofit/>
          </a:bodyPr>
          <a:lstStyle>
            <a:lvl1pPr algn="r" indent="0" lvl="0" marL="0">
              <a:spcBef>
                <a:spcPts val="0"/>
              </a:spcBef>
              <a:buNone/>
              <a:defRPr/>
            </a:lvl1pPr>
            <a:lvl2pPr algn="r" indent="0" lvl="1" marL="0">
              <a:spcBef>
                <a:spcPts val="0"/>
              </a:spcBef>
              <a:buNone/>
              <a:defRPr/>
            </a:lvl2pPr>
            <a:lvl3pPr algn="r" indent="0" lvl="2" marL="0">
              <a:spcBef>
                <a:spcPts val="0"/>
              </a:spcBef>
              <a:buNone/>
              <a:defRPr/>
            </a:lvl3pPr>
            <a:lvl4pPr algn="r" indent="0" lvl="3" marL="0">
              <a:spcBef>
                <a:spcPts val="0"/>
              </a:spcBef>
              <a:buNone/>
              <a:defRPr/>
            </a:lvl4pPr>
            <a:lvl5pPr algn="r" indent="0" lvl="4" marL="0">
              <a:spcBef>
                <a:spcPts val="0"/>
              </a:spcBef>
              <a:buNone/>
              <a:defRPr/>
            </a:lvl5pPr>
            <a:lvl6pPr algn="r" indent="0" lvl="5" marL="0">
              <a:spcBef>
                <a:spcPts val="0"/>
              </a:spcBef>
              <a:buNone/>
              <a:defRPr/>
            </a:lvl6pPr>
            <a:lvl7pPr algn="r" indent="0" lvl="6" marL="0">
              <a:spcBef>
                <a:spcPts val="0"/>
              </a:spcBef>
              <a:buNone/>
              <a:defRPr/>
            </a:lvl7pPr>
            <a:lvl8pPr algn="r" indent="0" lvl="7" marL="0">
              <a:spcBef>
                <a:spcPts val="0"/>
              </a:spcBef>
              <a:buNone/>
              <a:defRPr/>
            </a:lvl8pPr>
            <a:lvl9pPr algn="r" indent="0" lvl="8" marL="0">
              <a:spcBef>
                <a:spcPts val="0"/>
              </a:spcBef>
              <a:buNone/>
              <a:defRPr/>
            </a:lvl9pPr>
          </a:lstStyle>
          <a:p>
            <a:pPr algn="r" indent="0" lvl="0" marL="0"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17"/>
          <p:cNvSpPr txBox="1"/>
          <p:nvPr>
            <p:ph type="title"/>
          </p:nvPr>
        </p:nvSpPr>
        <p:spPr>
          <a:xfrm rot="5400000">
            <a:off x="5994319" y="2582953"/>
            <a:ext cx="5251451" cy="1304743"/>
          </a:xfrm>
          <a:prstGeom prst="rect">
            <a:avLst/>
          </a:prstGeom>
          <a:noFill/>
          <a:ln>
            <a:noFill/>
          </a:ln>
        </p:spPr>
        <p:txBody>
          <a:bodyPr anchor="ctr" anchorCtr="0" bIns="45700" lIns="91425" numCol="1" rIns="91425" spcFirstLastPara="1" tIns="45700" wrap="square">
            <a:noAutofit/>
          </a:bodyPr>
          <a:lstStyle>
            <a:lvl1pPr algn="l" lvl="0">
              <a:spcBef>
                <a:spcPts val="0"/>
              </a:spcBef>
              <a:spcAft>
                <a:spcPts val="0"/>
              </a:spcAft>
              <a:buClr>
                <a:schemeClr val="accent1"/>
              </a:buClr>
              <a:buSzPts val="18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135" name="Google Shape;135;p17"/>
          <p:cNvSpPr txBox="1"/>
          <p:nvPr>
            <p:ph idx="1" type="body"/>
          </p:nvPr>
        </p:nvSpPr>
        <p:spPr>
          <a:xfrm rot="5400000">
            <a:off x="1581685" y="-294750"/>
            <a:ext cx="5251450" cy="7060150"/>
          </a:xfrm>
          <a:prstGeom prst="rect">
            <a:avLst/>
          </a:prstGeom>
          <a:noFill/>
          <a:ln>
            <a:noFill/>
          </a:ln>
        </p:spPr>
        <p:txBody>
          <a:bodyPr anchor="t" anchorCtr="0" bIns="45700" lIns="91425" numCol="1" rIns="91425" spcFirstLastPara="1" tIns="45700" wrap="square">
            <a:noAutofit/>
          </a:bodyPr>
          <a:lstStyle>
            <a:lvl1pPr algn="l" indent="-320040" lvl="0" marL="457200">
              <a:spcBef>
                <a:spcPts val="1000"/>
              </a:spcBef>
              <a:spcAft>
                <a:spcPts val="0"/>
              </a:spcAft>
              <a:buSzPts val="1440"/>
              <a:buChar char="►"/>
              <a:defRPr/>
            </a:lvl1pPr>
            <a:lvl2pPr algn="l" indent="-320040" lvl="1" marL="914400">
              <a:spcBef>
                <a:spcPts val="1000"/>
              </a:spcBef>
              <a:spcAft>
                <a:spcPts val="0"/>
              </a:spcAft>
              <a:buSzPts val="1440"/>
              <a:buChar char="►"/>
              <a:defRPr/>
            </a:lvl2pPr>
            <a:lvl3pPr algn="l" indent="-320039" lvl="2" marL="1371600">
              <a:spcBef>
                <a:spcPts val="1000"/>
              </a:spcBef>
              <a:spcAft>
                <a:spcPts val="0"/>
              </a:spcAft>
              <a:buSzPts val="1440"/>
              <a:buChar char="►"/>
              <a:defRPr/>
            </a:lvl3pPr>
            <a:lvl4pPr algn="l" indent="-320039" lvl="3" marL="1828800">
              <a:spcBef>
                <a:spcPts val="1000"/>
              </a:spcBef>
              <a:spcAft>
                <a:spcPts val="0"/>
              </a:spcAft>
              <a:buSzPts val="1440"/>
              <a:buChar char="►"/>
              <a:defRPr/>
            </a:lvl4pPr>
            <a:lvl5pPr algn="l" indent="-320039" lvl="4" marL="2286000">
              <a:spcBef>
                <a:spcPts val="1000"/>
              </a:spcBef>
              <a:spcAft>
                <a:spcPts val="0"/>
              </a:spcAft>
              <a:buSzPts val="1440"/>
              <a:buChar char="►"/>
              <a:defRPr/>
            </a:lvl5pPr>
            <a:lvl6pPr algn="l" indent="-320039" lvl="5" marL="2743200">
              <a:spcBef>
                <a:spcPts val="1000"/>
              </a:spcBef>
              <a:spcAft>
                <a:spcPts val="0"/>
              </a:spcAft>
              <a:buSzPts val="1440"/>
              <a:buChar char="►"/>
              <a:defRPr/>
            </a:lvl6pPr>
            <a:lvl7pPr algn="l" indent="-320039" lvl="6" marL="3200400">
              <a:spcBef>
                <a:spcPts val="1000"/>
              </a:spcBef>
              <a:spcAft>
                <a:spcPts val="0"/>
              </a:spcAft>
              <a:buSzPts val="1440"/>
              <a:buChar char="►"/>
              <a:defRPr/>
            </a:lvl7pPr>
            <a:lvl8pPr algn="l" indent="-320040" lvl="7" marL="3657600">
              <a:spcBef>
                <a:spcPts val="1000"/>
              </a:spcBef>
              <a:spcAft>
                <a:spcPts val="0"/>
              </a:spcAft>
              <a:buSzPts val="1440"/>
              <a:buChar char="►"/>
              <a:defRPr/>
            </a:lvl8pPr>
            <a:lvl9pPr algn="l" indent="-320040" lvl="8" marL="4114800">
              <a:spcBef>
                <a:spcPts val="1000"/>
              </a:spcBef>
              <a:spcAft>
                <a:spcPts val="0"/>
              </a:spcAft>
              <a:buSzPts val="1440"/>
              <a:buChar char="►"/>
              <a:defRPr/>
            </a:lvl9pPr>
          </a:lstStyle>
          <a:p/>
        </p:txBody>
      </p:sp>
      <p:sp>
        <p:nvSpPr>
          <p:cNvPr id="136" name="Google Shape;136;p17"/>
          <p:cNvSpPr txBox="1"/>
          <p:nvPr>
            <p:ph idx="10" type="dt"/>
          </p:nvPr>
        </p:nvSpPr>
        <p:spPr>
          <a:xfrm>
            <a:off x="7205133" y="6041362"/>
            <a:ext cx="911939" cy="365125"/>
          </a:xfrm>
          <a:prstGeom prst="rect">
            <a:avLst/>
          </a:prstGeom>
          <a:noFill/>
          <a:ln>
            <a:noFill/>
          </a:ln>
        </p:spPr>
        <p:txBody>
          <a:bodyPr anchor="ctr" anchorCtr="0" bIns="45700" lIns="91425" numCol="1" rIns="91425" spcFirstLastPara="1" tIns="45700" wrap="square">
            <a:noAutofit/>
          </a:bodyPr>
          <a:lstStyle>
            <a:lvl1pPr algn="r" lvl="0">
              <a:spcBef>
                <a:spcPts val="0"/>
              </a:spcBef>
              <a:spcAft>
                <a:spcPts val="0"/>
              </a:spcAft>
              <a:buSzPts val="14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137" name="Google Shape;137;p17"/>
          <p:cNvSpPr txBox="1"/>
          <p:nvPr>
            <p:ph idx="11" type="ftr"/>
          </p:nvPr>
        </p:nvSpPr>
        <p:spPr>
          <a:xfrm>
            <a:off x="677334" y="6041362"/>
            <a:ext cx="6297612" cy="365125"/>
          </a:xfrm>
          <a:prstGeom prst="rect">
            <a:avLst/>
          </a:prstGeom>
          <a:noFill/>
          <a:ln>
            <a:noFill/>
          </a:ln>
        </p:spPr>
        <p:txBody>
          <a:bodyPr anchor="ctr" anchorCtr="0" bIns="45700" lIns="91425" numCol="1" rIns="91425" spcFirstLastPara="1" tIns="45700" wrap="square">
            <a:noAutofit/>
          </a:bodyPr>
          <a:lstStyle>
            <a:lvl1pPr algn="l" lvl="0">
              <a:spcBef>
                <a:spcPts val="0"/>
              </a:spcBef>
              <a:spcAft>
                <a:spcPts val="0"/>
              </a:spcAft>
              <a:buSzPts val="14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138" name="Google Shape;138;p17"/>
          <p:cNvSpPr txBox="1"/>
          <p:nvPr>
            <p:ph idx="12" type="sldNum"/>
          </p:nvPr>
        </p:nvSpPr>
        <p:spPr>
          <a:xfrm>
            <a:off x="8590663" y="6041362"/>
            <a:ext cx="683339" cy="365125"/>
          </a:xfrm>
          <a:prstGeom prst="rect">
            <a:avLst/>
          </a:prstGeom>
          <a:noFill/>
          <a:ln>
            <a:noFill/>
          </a:ln>
        </p:spPr>
        <p:txBody>
          <a:bodyPr anchor="ctr" anchorCtr="0" bIns="45700" lIns="91425" numCol="1" rIns="91425" spcFirstLastPara="1" tIns="45700" wrap="square">
            <a:noAutofit/>
          </a:bodyPr>
          <a:lstStyle>
            <a:lvl1pPr algn="r" indent="0" lvl="0" marL="0">
              <a:spcBef>
                <a:spcPts val="0"/>
              </a:spcBef>
              <a:buNone/>
              <a:defRPr/>
            </a:lvl1pPr>
            <a:lvl2pPr algn="r" indent="0" lvl="1" marL="0">
              <a:spcBef>
                <a:spcPts val="0"/>
              </a:spcBef>
              <a:buNone/>
              <a:defRPr/>
            </a:lvl2pPr>
            <a:lvl3pPr algn="r" indent="0" lvl="2" marL="0">
              <a:spcBef>
                <a:spcPts val="0"/>
              </a:spcBef>
              <a:buNone/>
              <a:defRPr/>
            </a:lvl3pPr>
            <a:lvl4pPr algn="r" indent="0" lvl="3" marL="0">
              <a:spcBef>
                <a:spcPts val="0"/>
              </a:spcBef>
              <a:buNone/>
              <a:defRPr/>
            </a:lvl4pPr>
            <a:lvl5pPr algn="r" indent="0" lvl="4" marL="0">
              <a:spcBef>
                <a:spcPts val="0"/>
              </a:spcBef>
              <a:buNone/>
              <a:defRPr/>
            </a:lvl5pPr>
            <a:lvl6pPr algn="r" indent="0" lvl="5" marL="0">
              <a:spcBef>
                <a:spcPts val="0"/>
              </a:spcBef>
              <a:buNone/>
              <a:defRPr/>
            </a:lvl6pPr>
            <a:lvl7pPr algn="r" indent="0" lvl="6" marL="0">
              <a:spcBef>
                <a:spcPts val="0"/>
              </a:spcBef>
              <a:buNone/>
              <a:defRPr/>
            </a:lvl7pPr>
            <a:lvl8pPr algn="r" indent="0" lvl="7" marL="0">
              <a:spcBef>
                <a:spcPts val="0"/>
              </a:spcBef>
              <a:buNone/>
              <a:defRPr/>
            </a:lvl8pPr>
            <a:lvl9pPr algn="r" indent="0" lvl="8" marL="0">
              <a:spcBef>
                <a:spcPts val="0"/>
              </a:spcBef>
              <a:buNone/>
              <a:defRPr/>
            </a:lvl9pPr>
          </a:lstStyle>
          <a:p>
            <a:pPr algn="r" indent="0" lvl="0" marL="0"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 name="Shape 39"/>
        <p:cNvGrpSpPr/>
        <p:nvPr/>
      </p:nvGrpSpPr>
      <p:grpSpPr>
        <a:xfrm>
          <a:off x="0" y="0"/>
          <a:ext cx="0" cy="0"/>
          <a:chOff x="0" y="0"/>
          <a:chExt cx="0" cy="0"/>
        </a:xfrm>
      </p:grpSpPr>
      <p:sp>
        <p:nvSpPr>
          <p:cNvPr id="40" name="Google Shape;40;p3"/>
          <p:cNvSpPr txBox="1"/>
          <p:nvPr>
            <p:ph type="title"/>
          </p:nvPr>
        </p:nvSpPr>
        <p:spPr>
          <a:xfrm>
            <a:off x="677334" y="609600"/>
            <a:ext cx="8596668" cy="1320800"/>
          </a:xfrm>
          <a:prstGeom prst="rect">
            <a:avLst/>
          </a:prstGeom>
          <a:noFill/>
          <a:ln>
            <a:noFill/>
          </a:ln>
        </p:spPr>
        <p:txBody>
          <a:bodyPr anchor="t" anchorCtr="0" bIns="45700" lIns="91425" numCol="1" rIns="91425" spcFirstLastPara="1" tIns="45700" wrap="square">
            <a:noAutofit/>
          </a:bodyPr>
          <a:lstStyle>
            <a:lvl1pPr algn="l" lvl="0">
              <a:spcBef>
                <a:spcPts val="0"/>
              </a:spcBef>
              <a:spcAft>
                <a:spcPts val="0"/>
              </a:spcAft>
              <a:buClr>
                <a:schemeClr val="accent1"/>
              </a:buClr>
              <a:buSzPts val="3600"/>
              <a:buFont typeface="Trebuchet MS"/>
              <a:buNone/>
              <a:defRPr sz="3600"/>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41" name="Google Shape;41;p3"/>
          <p:cNvSpPr txBox="1"/>
          <p:nvPr>
            <p:ph idx="1" type="body"/>
          </p:nvPr>
        </p:nvSpPr>
        <p:spPr>
          <a:xfrm>
            <a:off x="677334" y="2160589"/>
            <a:ext cx="8596668" cy="3880773"/>
          </a:xfrm>
          <a:prstGeom prst="rect">
            <a:avLst/>
          </a:prstGeom>
          <a:noFill/>
          <a:ln>
            <a:noFill/>
          </a:ln>
        </p:spPr>
        <p:txBody>
          <a:bodyPr anchor="t" anchorCtr="0" bIns="45700" lIns="91425" numCol="1" rIns="91425" spcFirstLastPara="1" tIns="45700" wrap="square">
            <a:noAutofit/>
          </a:bodyPr>
          <a:lstStyle>
            <a:lvl1pPr algn="l" indent="-320040" lvl="0" marL="457200">
              <a:spcBef>
                <a:spcPts val="1000"/>
              </a:spcBef>
              <a:spcAft>
                <a:spcPts val="0"/>
              </a:spcAft>
              <a:buSzPts val="1440"/>
              <a:buChar char="►"/>
              <a:defRPr/>
            </a:lvl1pPr>
            <a:lvl2pPr algn="l" indent="-320040" lvl="1" marL="914400">
              <a:spcBef>
                <a:spcPts val="1000"/>
              </a:spcBef>
              <a:spcAft>
                <a:spcPts val="0"/>
              </a:spcAft>
              <a:buSzPts val="1440"/>
              <a:buChar char="►"/>
              <a:defRPr/>
            </a:lvl2pPr>
            <a:lvl3pPr algn="l" indent="-320039" lvl="2" marL="1371600">
              <a:spcBef>
                <a:spcPts val="1000"/>
              </a:spcBef>
              <a:spcAft>
                <a:spcPts val="0"/>
              </a:spcAft>
              <a:buSzPts val="1440"/>
              <a:buChar char="►"/>
              <a:defRPr/>
            </a:lvl3pPr>
            <a:lvl4pPr algn="l" indent="-320039" lvl="3" marL="1828800">
              <a:spcBef>
                <a:spcPts val="1000"/>
              </a:spcBef>
              <a:spcAft>
                <a:spcPts val="0"/>
              </a:spcAft>
              <a:buSzPts val="1440"/>
              <a:buChar char="►"/>
              <a:defRPr/>
            </a:lvl4pPr>
            <a:lvl5pPr algn="l" indent="-320039" lvl="4" marL="2286000">
              <a:spcBef>
                <a:spcPts val="1000"/>
              </a:spcBef>
              <a:spcAft>
                <a:spcPts val="0"/>
              </a:spcAft>
              <a:buSzPts val="1440"/>
              <a:buChar char="►"/>
              <a:defRPr/>
            </a:lvl5pPr>
            <a:lvl6pPr algn="l" indent="-320039" lvl="5" marL="2743200">
              <a:spcBef>
                <a:spcPts val="1000"/>
              </a:spcBef>
              <a:spcAft>
                <a:spcPts val="0"/>
              </a:spcAft>
              <a:buSzPts val="1440"/>
              <a:buChar char="►"/>
              <a:defRPr/>
            </a:lvl6pPr>
            <a:lvl7pPr algn="l" indent="-320039" lvl="6" marL="3200400">
              <a:spcBef>
                <a:spcPts val="1000"/>
              </a:spcBef>
              <a:spcAft>
                <a:spcPts val="0"/>
              </a:spcAft>
              <a:buSzPts val="1440"/>
              <a:buChar char="►"/>
              <a:defRPr/>
            </a:lvl7pPr>
            <a:lvl8pPr algn="l" indent="-320040" lvl="7" marL="3657600">
              <a:spcBef>
                <a:spcPts val="1000"/>
              </a:spcBef>
              <a:spcAft>
                <a:spcPts val="0"/>
              </a:spcAft>
              <a:buSzPts val="1440"/>
              <a:buChar char="►"/>
              <a:defRPr/>
            </a:lvl8pPr>
            <a:lvl9pPr algn="l" indent="-320040" lvl="8" marL="4114800">
              <a:spcBef>
                <a:spcPts val="1000"/>
              </a:spcBef>
              <a:spcAft>
                <a:spcPts val="0"/>
              </a:spcAft>
              <a:buSzPts val="1440"/>
              <a:buChar char="►"/>
              <a:defRPr/>
            </a:lvl9pPr>
          </a:lstStyle>
          <a:p/>
        </p:txBody>
      </p:sp>
      <p:sp>
        <p:nvSpPr>
          <p:cNvPr id="42" name="Google Shape;42;p3"/>
          <p:cNvSpPr txBox="1"/>
          <p:nvPr>
            <p:ph idx="10" type="dt"/>
          </p:nvPr>
        </p:nvSpPr>
        <p:spPr>
          <a:xfrm>
            <a:off x="7205133" y="6041362"/>
            <a:ext cx="911939" cy="365125"/>
          </a:xfrm>
          <a:prstGeom prst="rect">
            <a:avLst/>
          </a:prstGeom>
          <a:noFill/>
          <a:ln>
            <a:noFill/>
          </a:ln>
        </p:spPr>
        <p:txBody>
          <a:bodyPr anchor="ctr" anchorCtr="0" bIns="45700" lIns="91425" numCol="1" rIns="91425" spcFirstLastPara="1" tIns="45700" wrap="square">
            <a:noAutofit/>
          </a:bodyPr>
          <a:lstStyle>
            <a:lvl1pPr algn="r" lvl="0">
              <a:spcBef>
                <a:spcPts val="0"/>
              </a:spcBef>
              <a:spcAft>
                <a:spcPts val="0"/>
              </a:spcAft>
              <a:buSzPts val="14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43" name="Google Shape;43;p3"/>
          <p:cNvSpPr txBox="1"/>
          <p:nvPr>
            <p:ph idx="11" type="ftr"/>
          </p:nvPr>
        </p:nvSpPr>
        <p:spPr>
          <a:xfrm>
            <a:off x="677334" y="6041362"/>
            <a:ext cx="6297612" cy="365125"/>
          </a:xfrm>
          <a:prstGeom prst="rect">
            <a:avLst/>
          </a:prstGeom>
          <a:noFill/>
          <a:ln>
            <a:noFill/>
          </a:ln>
        </p:spPr>
        <p:txBody>
          <a:bodyPr anchor="ctr" anchorCtr="0" bIns="45700" lIns="91425" numCol="1" rIns="91425" spcFirstLastPara="1" tIns="45700" wrap="square">
            <a:noAutofit/>
          </a:bodyPr>
          <a:lstStyle>
            <a:lvl1pPr algn="l" lvl="0">
              <a:spcBef>
                <a:spcPts val="0"/>
              </a:spcBef>
              <a:spcAft>
                <a:spcPts val="0"/>
              </a:spcAft>
              <a:buSzPts val="14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44" name="Google Shape;44;p3"/>
          <p:cNvSpPr txBox="1"/>
          <p:nvPr>
            <p:ph idx="12" type="sldNum"/>
          </p:nvPr>
        </p:nvSpPr>
        <p:spPr>
          <a:xfrm>
            <a:off x="8590663" y="6041362"/>
            <a:ext cx="683339" cy="365125"/>
          </a:xfrm>
          <a:prstGeom prst="rect">
            <a:avLst/>
          </a:prstGeom>
          <a:noFill/>
          <a:ln>
            <a:noFill/>
          </a:ln>
        </p:spPr>
        <p:txBody>
          <a:bodyPr anchor="ctr" anchorCtr="0" bIns="45700" lIns="91425" numCol="1" rIns="91425" spcFirstLastPara="1" tIns="45700" wrap="square">
            <a:noAutofit/>
          </a:bodyPr>
          <a:lstStyle>
            <a:lvl1pPr algn="r" indent="0" lvl="0" marL="0">
              <a:spcBef>
                <a:spcPts val="0"/>
              </a:spcBef>
              <a:buNone/>
              <a:defRPr/>
            </a:lvl1pPr>
            <a:lvl2pPr algn="r" indent="0" lvl="1" marL="0">
              <a:spcBef>
                <a:spcPts val="0"/>
              </a:spcBef>
              <a:buNone/>
              <a:defRPr/>
            </a:lvl2pPr>
            <a:lvl3pPr algn="r" indent="0" lvl="2" marL="0">
              <a:spcBef>
                <a:spcPts val="0"/>
              </a:spcBef>
              <a:buNone/>
              <a:defRPr/>
            </a:lvl3pPr>
            <a:lvl4pPr algn="r" indent="0" lvl="3" marL="0">
              <a:spcBef>
                <a:spcPts val="0"/>
              </a:spcBef>
              <a:buNone/>
              <a:defRPr/>
            </a:lvl4pPr>
            <a:lvl5pPr algn="r" indent="0" lvl="4" marL="0">
              <a:spcBef>
                <a:spcPts val="0"/>
              </a:spcBef>
              <a:buNone/>
              <a:defRPr/>
            </a:lvl5pPr>
            <a:lvl6pPr algn="r" indent="0" lvl="5" marL="0">
              <a:spcBef>
                <a:spcPts val="0"/>
              </a:spcBef>
              <a:buNone/>
              <a:defRPr/>
            </a:lvl6pPr>
            <a:lvl7pPr algn="r" indent="0" lvl="6" marL="0">
              <a:spcBef>
                <a:spcPts val="0"/>
              </a:spcBef>
              <a:buNone/>
              <a:defRPr/>
            </a:lvl7pPr>
            <a:lvl8pPr algn="r" indent="0" lvl="7" marL="0">
              <a:spcBef>
                <a:spcPts val="0"/>
              </a:spcBef>
              <a:buNone/>
              <a:defRPr/>
            </a:lvl8pPr>
            <a:lvl9pPr algn="r" indent="0" lvl="8" marL="0">
              <a:spcBef>
                <a:spcPts val="0"/>
              </a:spcBef>
              <a:buNone/>
              <a:defRPr/>
            </a:lvl9pPr>
          </a:lstStyle>
          <a:p>
            <a:pPr algn="r" indent="0" lvl="0" marL="0"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5" name="Shape 45"/>
        <p:cNvGrpSpPr/>
        <p:nvPr/>
      </p:nvGrpSpPr>
      <p:grpSpPr>
        <a:xfrm>
          <a:off x="0" y="0"/>
          <a:ext cx="0" cy="0"/>
          <a:chOff x="0" y="0"/>
          <a:chExt cx="0" cy="0"/>
        </a:xfrm>
      </p:grpSpPr>
      <p:sp>
        <p:nvSpPr>
          <p:cNvPr id="46" name="Google Shape;46;p4"/>
          <p:cNvSpPr txBox="1"/>
          <p:nvPr>
            <p:ph type="title"/>
          </p:nvPr>
        </p:nvSpPr>
        <p:spPr>
          <a:xfrm>
            <a:off x="677334" y="609600"/>
            <a:ext cx="8596668" cy="1320800"/>
          </a:xfrm>
          <a:prstGeom prst="rect">
            <a:avLst/>
          </a:prstGeom>
          <a:noFill/>
          <a:ln>
            <a:noFill/>
          </a:ln>
        </p:spPr>
        <p:txBody>
          <a:bodyPr anchor="t" anchorCtr="0" bIns="45700" lIns="91425" numCol="1" rIns="91425" spcFirstLastPara="1" tIns="45700" wrap="square">
            <a:noAutofit/>
          </a:bodyPr>
          <a:lstStyle>
            <a:lvl1pPr algn="l" lvl="0">
              <a:spcBef>
                <a:spcPts val="0"/>
              </a:spcBef>
              <a:spcAft>
                <a:spcPts val="0"/>
              </a:spcAft>
              <a:buClr>
                <a:schemeClr val="accent1"/>
              </a:buClr>
              <a:buSzPts val="18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47" name="Google Shape;47;p4"/>
          <p:cNvSpPr txBox="1"/>
          <p:nvPr>
            <p:ph idx="1" type="body"/>
          </p:nvPr>
        </p:nvSpPr>
        <p:spPr>
          <a:xfrm>
            <a:off x="677334" y="2160589"/>
            <a:ext cx="4184035" cy="3880772"/>
          </a:xfrm>
          <a:prstGeom prst="rect">
            <a:avLst/>
          </a:prstGeom>
          <a:noFill/>
          <a:ln>
            <a:noFill/>
          </a:ln>
        </p:spPr>
        <p:txBody>
          <a:bodyPr anchor="t" anchorCtr="0" bIns="45700" lIns="91425" numCol="1" rIns="91425" spcFirstLastPara="1" tIns="45700" wrap="square">
            <a:noAutofit/>
          </a:bodyPr>
          <a:lstStyle>
            <a:lvl1pPr algn="l" indent="-320040" lvl="0" marL="457200">
              <a:spcBef>
                <a:spcPts val="1000"/>
              </a:spcBef>
              <a:spcAft>
                <a:spcPts val="0"/>
              </a:spcAft>
              <a:buSzPts val="1440"/>
              <a:buChar char="►"/>
              <a:defRPr/>
            </a:lvl1pPr>
            <a:lvl2pPr algn="l" indent="-320040" lvl="1" marL="914400">
              <a:spcBef>
                <a:spcPts val="1000"/>
              </a:spcBef>
              <a:spcAft>
                <a:spcPts val="0"/>
              </a:spcAft>
              <a:buSzPts val="1440"/>
              <a:buChar char="►"/>
              <a:defRPr/>
            </a:lvl2pPr>
            <a:lvl3pPr algn="l" indent="-320039" lvl="2" marL="1371600">
              <a:spcBef>
                <a:spcPts val="1000"/>
              </a:spcBef>
              <a:spcAft>
                <a:spcPts val="0"/>
              </a:spcAft>
              <a:buSzPts val="1440"/>
              <a:buChar char="►"/>
              <a:defRPr/>
            </a:lvl3pPr>
            <a:lvl4pPr algn="l" indent="-320039" lvl="3" marL="1828800">
              <a:spcBef>
                <a:spcPts val="1000"/>
              </a:spcBef>
              <a:spcAft>
                <a:spcPts val="0"/>
              </a:spcAft>
              <a:buSzPts val="1440"/>
              <a:buChar char="►"/>
              <a:defRPr/>
            </a:lvl4pPr>
            <a:lvl5pPr algn="l" indent="-320039" lvl="4" marL="2286000">
              <a:spcBef>
                <a:spcPts val="1000"/>
              </a:spcBef>
              <a:spcAft>
                <a:spcPts val="0"/>
              </a:spcAft>
              <a:buSzPts val="1440"/>
              <a:buChar char="►"/>
              <a:defRPr/>
            </a:lvl5pPr>
            <a:lvl6pPr algn="l" indent="-320039" lvl="5" marL="2743200">
              <a:spcBef>
                <a:spcPts val="1000"/>
              </a:spcBef>
              <a:spcAft>
                <a:spcPts val="0"/>
              </a:spcAft>
              <a:buSzPts val="1440"/>
              <a:buChar char="►"/>
              <a:defRPr/>
            </a:lvl6pPr>
            <a:lvl7pPr algn="l" indent="-320039" lvl="6" marL="3200400">
              <a:spcBef>
                <a:spcPts val="1000"/>
              </a:spcBef>
              <a:spcAft>
                <a:spcPts val="0"/>
              </a:spcAft>
              <a:buSzPts val="1440"/>
              <a:buChar char="►"/>
              <a:defRPr/>
            </a:lvl7pPr>
            <a:lvl8pPr algn="l" indent="-320040" lvl="7" marL="3657600">
              <a:spcBef>
                <a:spcPts val="1000"/>
              </a:spcBef>
              <a:spcAft>
                <a:spcPts val="0"/>
              </a:spcAft>
              <a:buSzPts val="1440"/>
              <a:buChar char="►"/>
              <a:defRPr/>
            </a:lvl8pPr>
            <a:lvl9pPr algn="l" indent="-320040" lvl="8" marL="4114800">
              <a:spcBef>
                <a:spcPts val="1000"/>
              </a:spcBef>
              <a:spcAft>
                <a:spcPts val="0"/>
              </a:spcAft>
              <a:buSzPts val="1440"/>
              <a:buChar char="►"/>
              <a:defRPr/>
            </a:lvl9pPr>
          </a:lstStyle>
          <a:p/>
        </p:txBody>
      </p:sp>
      <p:sp>
        <p:nvSpPr>
          <p:cNvPr id="48" name="Google Shape;48;p4"/>
          <p:cNvSpPr txBox="1"/>
          <p:nvPr>
            <p:ph idx="2" type="body"/>
          </p:nvPr>
        </p:nvSpPr>
        <p:spPr>
          <a:xfrm>
            <a:off x="5089970" y="2160589"/>
            <a:ext cx="4184034" cy="3880773"/>
          </a:xfrm>
          <a:prstGeom prst="rect">
            <a:avLst/>
          </a:prstGeom>
          <a:noFill/>
          <a:ln>
            <a:noFill/>
          </a:ln>
        </p:spPr>
        <p:txBody>
          <a:bodyPr anchor="t" anchorCtr="0" bIns="45700" lIns="91425" numCol="1" rIns="91425" spcFirstLastPara="1" tIns="45700" wrap="square">
            <a:noAutofit/>
          </a:bodyPr>
          <a:lstStyle>
            <a:lvl1pPr algn="l" indent="-320040" lvl="0" marL="457200">
              <a:spcBef>
                <a:spcPts val="1000"/>
              </a:spcBef>
              <a:spcAft>
                <a:spcPts val="0"/>
              </a:spcAft>
              <a:buSzPts val="1440"/>
              <a:buChar char="►"/>
              <a:defRPr/>
            </a:lvl1pPr>
            <a:lvl2pPr algn="l" indent="-320040" lvl="1" marL="914400">
              <a:spcBef>
                <a:spcPts val="1000"/>
              </a:spcBef>
              <a:spcAft>
                <a:spcPts val="0"/>
              </a:spcAft>
              <a:buSzPts val="1440"/>
              <a:buChar char="►"/>
              <a:defRPr/>
            </a:lvl2pPr>
            <a:lvl3pPr algn="l" indent="-320039" lvl="2" marL="1371600">
              <a:spcBef>
                <a:spcPts val="1000"/>
              </a:spcBef>
              <a:spcAft>
                <a:spcPts val="0"/>
              </a:spcAft>
              <a:buSzPts val="1440"/>
              <a:buChar char="►"/>
              <a:defRPr/>
            </a:lvl3pPr>
            <a:lvl4pPr algn="l" indent="-320039" lvl="3" marL="1828800">
              <a:spcBef>
                <a:spcPts val="1000"/>
              </a:spcBef>
              <a:spcAft>
                <a:spcPts val="0"/>
              </a:spcAft>
              <a:buSzPts val="1440"/>
              <a:buChar char="►"/>
              <a:defRPr/>
            </a:lvl4pPr>
            <a:lvl5pPr algn="l" indent="-320039" lvl="4" marL="2286000">
              <a:spcBef>
                <a:spcPts val="1000"/>
              </a:spcBef>
              <a:spcAft>
                <a:spcPts val="0"/>
              </a:spcAft>
              <a:buSzPts val="1440"/>
              <a:buChar char="►"/>
              <a:defRPr/>
            </a:lvl5pPr>
            <a:lvl6pPr algn="l" indent="-320039" lvl="5" marL="2743200">
              <a:spcBef>
                <a:spcPts val="1000"/>
              </a:spcBef>
              <a:spcAft>
                <a:spcPts val="0"/>
              </a:spcAft>
              <a:buSzPts val="1440"/>
              <a:buChar char="►"/>
              <a:defRPr/>
            </a:lvl6pPr>
            <a:lvl7pPr algn="l" indent="-320039" lvl="6" marL="3200400">
              <a:spcBef>
                <a:spcPts val="1000"/>
              </a:spcBef>
              <a:spcAft>
                <a:spcPts val="0"/>
              </a:spcAft>
              <a:buSzPts val="1440"/>
              <a:buChar char="►"/>
              <a:defRPr/>
            </a:lvl7pPr>
            <a:lvl8pPr algn="l" indent="-320040" lvl="7" marL="3657600">
              <a:spcBef>
                <a:spcPts val="1000"/>
              </a:spcBef>
              <a:spcAft>
                <a:spcPts val="0"/>
              </a:spcAft>
              <a:buSzPts val="1440"/>
              <a:buChar char="►"/>
              <a:defRPr/>
            </a:lvl8pPr>
            <a:lvl9pPr algn="l" indent="-320040" lvl="8" marL="4114800">
              <a:spcBef>
                <a:spcPts val="1000"/>
              </a:spcBef>
              <a:spcAft>
                <a:spcPts val="0"/>
              </a:spcAft>
              <a:buSzPts val="1440"/>
              <a:buChar char="►"/>
              <a:defRPr/>
            </a:lvl9pPr>
          </a:lstStyle>
          <a:p/>
        </p:txBody>
      </p:sp>
      <p:sp>
        <p:nvSpPr>
          <p:cNvPr id="49" name="Google Shape;49;p4"/>
          <p:cNvSpPr txBox="1"/>
          <p:nvPr>
            <p:ph idx="10" type="dt"/>
          </p:nvPr>
        </p:nvSpPr>
        <p:spPr>
          <a:xfrm>
            <a:off x="7205133" y="6041362"/>
            <a:ext cx="911939" cy="365125"/>
          </a:xfrm>
          <a:prstGeom prst="rect">
            <a:avLst/>
          </a:prstGeom>
          <a:noFill/>
          <a:ln>
            <a:noFill/>
          </a:ln>
        </p:spPr>
        <p:txBody>
          <a:bodyPr anchor="ctr" anchorCtr="0" bIns="45700" lIns="91425" numCol="1" rIns="91425" spcFirstLastPara="1" tIns="45700" wrap="square">
            <a:noAutofit/>
          </a:bodyPr>
          <a:lstStyle>
            <a:lvl1pPr algn="r" lvl="0">
              <a:spcBef>
                <a:spcPts val="0"/>
              </a:spcBef>
              <a:spcAft>
                <a:spcPts val="0"/>
              </a:spcAft>
              <a:buSzPts val="14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50" name="Google Shape;50;p4"/>
          <p:cNvSpPr txBox="1"/>
          <p:nvPr>
            <p:ph idx="11" type="ftr"/>
          </p:nvPr>
        </p:nvSpPr>
        <p:spPr>
          <a:xfrm>
            <a:off x="677334" y="6041362"/>
            <a:ext cx="6297612" cy="365125"/>
          </a:xfrm>
          <a:prstGeom prst="rect">
            <a:avLst/>
          </a:prstGeom>
          <a:noFill/>
          <a:ln>
            <a:noFill/>
          </a:ln>
        </p:spPr>
        <p:txBody>
          <a:bodyPr anchor="ctr" anchorCtr="0" bIns="45700" lIns="91425" numCol="1" rIns="91425" spcFirstLastPara="1" tIns="45700" wrap="square">
            <a:noAutofit/>
          </a:bodyPr>
          <a:lstStyle>
            <a:lvl1pPr algn="l" lvl="0">
              <a:spcBef>
                <a:spcPts val="0"/>
              </a:spcBef>
              <a:spcAft>
                <a:spcPts val="0"/>
              </a:spcAft>
              <a:buSzPts val="14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51" name="Google Shape;51;p4"/>
          <p:cNvSpPr txBox="1"/>
          <p:nvPr>
            <p:ph idx="12" type="sldNum"/>
          </p:nvPr>
        </p:nvSpPr>
        <p:spPr>
          <a:xfrm>
            <a:off x="8590663" y="6041362"/>
            <a:ext cx="683339" cy="365125"/>
          </a:xfrm>
          <a:prstGeom prst="rect">
            <a:avLst/>
          </a:prstGeom>
          <a:noFill/>
          <a:ln>
            <a:noFill/>
          </a:ln>
        </p:spPr>
        <p:txBody>
          <a:bodyPr anchor="ctr" anchorCtr="0" bIns="45700" lIns="91425" numCol="1" rIns="91425" spcFirstLastPara="1" tIns="45700" wrap="square">
            <a:noAutofit/>
          </a:bodyPr>
          <a:lstStyle>
            <a:lvl1pPr algn="r" indent="0" lvl="0" marL="0">
              <a:spcBef>
                <a:spcPts val="0"/>
              </a:spcBef>
              <a:buNone/>
              <a:defRPr/>
            </a:lvl1pPr>
            <a:lvl2pPr algn="r" indent="0" lvl="1" marL="0">
              <a:spcBef>
                <a:spcPts val="0"/>
              </a:spcBef>
              <a:buNone/>
              <a:defRPr/>
            </a:lvl2pPr>
            <a:lvl3pPr algn="r" indent="0" lvl="2" marL="0">
              <a:spcBef>
                <a:spcPts val="0"/>
              </a:spcBef>
              <a:buNone/>
              <a:defRPr/>
            </a:lvl3pPr>
            <a:lvl4pPr algn="r" indent="0" lvl="3" marL="0">
              <a:spcBef>
                <a:spcPts val="0"/>
              </a:spcBef>
              <a:buNone/>
              <a:defRPr/>
            </a:lvl4pPr>
            <a:lvl5pPr algn="r" indent="0" lvl="4" marL="0">
              <a:spcBef>
                <a:spcPts val="0"/>
              </a:spcBef>
              <a:buNone/>
              <a:defRPr/>
            </a:lvl5pPr>
            <a:lvl6pPr algn="r" indent="0" lvl="5" marL="0">
              <a:spcBef>
                <a:spcPts val="0"/>
              </a:spcBef>
              <a:buNone/>
              <a:defRPr/>
            </a:lvl6pPr>
            <a:lvl7pPr algn="r" indent="0" lvl="6" marL="0">
              <a:spcBef>
                <a:spcPts val="0"/>
              </a:spcBef>
              <a:buNone/>
              <a:defRPr/>
            </a:lvl7pPr>
            <a:lvl8pPr algn="r" indent="0" lvl="7" marL="0">
              <a:spcBef>
                <a:spcPts val="0"/>
              </a:spcBef>
              <a:buNone/>
              <a:defRPr/>
            </a:lvl8pPr>
            <a:lvl9pPr algn="r" indent="0" lvl="8" marL="0">
              <a:spcBef>
                <a:spcPts val="0"/>
              </a:spcBef>
              <a:buNone/>
              <a:defRPr/>
            </a:lvl9pPr>
          </a:lstStyle>
          <a:p>
            <a:pPr algn="r" indent="0" lvl="0" marL="0"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2" name="Shape 52"/>
        <p:cNvGrpSpPr/>
        <p:nvPr/>
      </p:nvGrpSpPr>
      <p:grpSpPr>
        <a:xfrm>
          <a:off x="0" y="0"/>
          <a:ext cx="0" cy="0"/>
          <a:chOff x="0" y="0"/>
          <a:chExt cx="0" cy="0"/>
        </a:xfrm>
      </p:grpSpPr>
      <p:sp>
        <p:nvSpPr>
          <p:cNvPr id="53" name="Google Shape;53;p5"/>
          <p:cNvSpPr txBox="1"/>
          <p:nvPr>
            <p:ph type="title"/>
          </p:nvPr>
        </p:nvSpPr>
        <p:spPr>
          <a:xfrm>
            <a:off x="677335" y="2700867"/>
            <a:ext cx="8596668" cy="1826581"/>
          </a:xfrm>
          <a:prstGeom prst="rect">
            <a:avLst/>
          </a:prstGeom>
          <a:noFill/>
          <a:ln>
            <a:noFill/>
          </a:ln>
        </p:spPr>
        <p:txBody>
          <a:bodyPr anchor="b" anchorCtr="0" bIns="45700" lIns="91425" numCol="1" rIns="91425" spcFirstLastPara="1" tIns="45700" wrap="square">
            <a:noAutofit/>
          </a:bodyPr>
          <a:lstStyle>
            <a:lvl1pPr algn="l" lvl="0">
              <a:spcBef>
                <a:spcPts val="0"/>
              </a:spcBef>
              <a:spcAft>
                <a:spcPts val="0"/>
              </a:spcAft>
              <a:buClr>
                <a:schemeClr val="accent1"/>
              </a:buClr>
              <a:buSzPts val="4000"/>
              <a:buFont typeface="Trebuchet MS"/>
              <a:buNone/>
              <a:defRPr b="0" cap="none" sz="4000"/>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54" name="Google Shape;54;p5"/>
          <p:cNvSpPr txBox="1"/>
          <p:nvPr>
            <p:ph idx="1" type="body"/>
          </p:nvPr>
        </p:nvSpPr>
        <p:spPr>
          <a:xfrm>
            <a:off x="677335" y="4527448"/>
            <a:ext cx="8596668" cy="860400"/>
          </a:xfrm>
          <a:prstGeom prst="rect">
            <a:avLst/>
          </a:prstGeom>
          <a:noFill/>
          <a:ln>
            <a:noFill/>
          </a:ln>
        </p:spPr>
        <p:txBody>
          <a:bodyPr anchor="t" anchorCtr="0" bIns="45700" lIns="91425" numCol="1" rIns="91425" spcFirstLastPara="1" tIns="45700" wrap="square">
            <a:noAutofit/>
          </a:bodyPr>
          <a:lstStyle>
            <a:lvl1pPr algn="l" indent="-228600" lvl="0" marL="457200">
              <a:spcBef>
                <a:spcPts val="1000"/>
              </a:spcBef>
              <a:spcAft>
                <a:spcPts val="0"/>
              </a:spcAft>
              <a:buSzPts val="1600"/>
              <a:buNone/>
              <a:defRPr sz="2000">
                <a:solidFill>
                  <a:srgbClr val="7F7F7F"/>
                </a:solidFill>
              </a:defRPr>
            </a:lvl1pPr>
            <a:lvl2pPr algn="l" indent="-228600" lvl="1" marL="914400">
              <a:spcBef>
                <a:spcPts val="1000"/>
              </a:spcBef>
              <a:spcAft>
                <a:spcPts val="0"/>
              </a:spcAft>
              <a:buSzPts val="1440"/>
              <a:buNone/>
              <a:defRPr sz="1800">
                <a:solidFill>
                  <a:srgbClr val="888888"/>
                </a:solidFill>
              </a:defRPr>
            </a:lvl2pPr>
            <a:lvl3pPr algn="l" indent="-228600" lvl="2" marL="1371600">
              <a:spcBef>
                <a:spcPts val="1000"/>
              </a:spcBef>
              <a:spcAft>
                <a:spcPts val="0"/>
              </a:spcAft>
              <a:buSzPts val="1280"/>
              <a:buNone/>
              <a:defRPr sz="1600">
                <a:solidFill>
                  <a:srgbClr val="888888"/>
                </a:solidFill>
              </a:defRPr>
            </a:lvl3pPr>
            <a:lvl4pPr algn="l" indent="-228600" lvl="3" marL="1828800">
              <a:spcBef>
                <a:spcPts val="1000"/>
              </a:spcBef>
              <a:spcAft>
                <a:spcPts val="0"/>
              </a:spcAft>
              <a:buSzPts val="1120"/>
              <a:buNone/>
              <a:defRPr sz="1400">
                <a:solidFill>
                  <a:srgbClr val="888888"/>
                </a:solidFill>
              </a:defRPr>
            </a:lvl4pPr>
            <a:lvl5pPr algn="l" indent="-228600" lvl="4" marL="2286000">
              <a:spcBef>
                <a:spcPts val="1000"/>
              </a:spcBef>
              <a:spcAft>
                <a:spcPts val="0"/>
              </a:spcAft>
              <a:buSzPts val="1120"/>
              <a:buNone/>
              <a:defRPr sz="1400">
                <a:solidFill>
                  <a:srgbClr val="888888"/>
                </a:solidFill>
              </a:defRPr>
            </a:lvl5pPr>
            <a:lvl6pPr algn="l" indent="-228600" lvl="5" marL="2743200">
              <a:spcBef>
                <a:spcPts val="1000"/>
              </a:spcBef>
              <a:spcAft>
                <a:spcPts val="0"/>
              </a:spcAft>
              <a:buSzPts val="1120"/>
              <a:buNone/>
              <a:defRPr sz="1400">
                <a:solidFill>
                  <a:srgbClr val="888888"/>
                </a:solidFill>
              </a:defRPr>
            </a:lvl6pPr>
            <a:lvl7pPr algn="l" indent="-228600" lvl="6" marL="3200400">
              <a:spcBef>
                <a:spcPts val="1000"/>
              </a:spcBef>
              <a:spcAft>
                <a:spcPts val="0"/>
              </a:spcAft>
              <a:buSzPts val="1120"/>
              <a:buNone/>
              <a:defRPr sz="1400">
                <a:solidFill>
                  <a:srgbClr val="888888"/>
                </a:solidFill>
              </a:defRPr>
            </a:lvl7pPr>
            <a:lvl8pPr algn="l" indent="-228600" lvl="7" marL="3657600">
              <a:spcBef>
                <a:spcPts val="1000"/>
              </a:spcBef>
              <a:spcAft>
                <a:spcPts val="0"/>
              </a:spcAft>
              <a:buSzPts val="1120"/>
              <a:buNone/>
              <a:defRPr sz="1400">
                <a:solidFill>
                  <a:srgbClr val="888888"/>
                </a:solidFill>
              </a:defRPr>
            </a:lvl8pPr>
            <a:lvl9pPr algn="l" indent="-228600" lvl="8" marL="4114800">
              <a:spcBef>
                <a:spcPts val="1000"/>
              </a:spcBef>
              <a:spcAft>
                <a:spcPts val="0"/>
              </a:spcAft>
              <a:buSzPts val="1120"/>
              <a:buNone/>
              <a:defRPr sz="1400">
                <a:solidFill>
                  <a:srgbClr val="888888"/>
                </a:solidFill>
              </a:defRPr>
            </a:lvl9pPr>
          </a:lstStyle>
          <a:p/>
        </p:txBody>
      </p:sp>
      <p:sp>
        <p:nvSpPr>
          <p:cNvPr id="55" name="Google Shape;55;p5"/>
          <p:cNvSpPr txBox="1"/>
          <p:nvPr>
            <p:ph idx="10" type="dt"/>
          </p:nvPr>
        </p:nvSpPr>
        <p:spPr>
          <a:xfrm>
            <a:off x="7205133" y="6041362"/>
            <a:ext cx="911939" cy="365125"/>
          </a:xfrm>
          <a:prstGeom prst="rect">
            <a:avLst/>
          </a:prstGeom>
          <a:noFill/>
          <a:ln>
            <a:noFill/>
          </a:ln>
        </p:spPr>
        <p:txBody>
          <a:bodyPr anchor="ctr" anchorCtr="0" bIns="45700" lIns="91425" numCol="1" rIns="91425" spcFirstLastPara="1" tIns="45700" wrap="square">
            <a:noAutofit/>
          </a:bodyPr>
          <a:lstStyle>
            <a:lvl1pPr algn="r" lvl="0">
              <a:spcBef>
                <a:spcPts val="0"/>
              </a:spcBef>
              <a:spcAft>
                <a:spcPts val="0"/>
              </a:spcAft>
              <a:buSzPts val="14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56" name="Google Shape;56;p5"/>
          <p:cNvSpPr txBox="1"/>
          <p:nvPr>
            <p:ph idx="11" type="ftr"/>
          </p:nvPr>
        </p:nvSpPr>
        <p:spPr>
          <a:xfrm>
            <a:off x="677334" y="6041362"/>
            <a:ext cx="6297612" cy="365125"/>
          </a:xfrm>
          <a:prstGeom prst="rect">
            <a:avLst/>
          </a:prstGeom>
          <a:noFill/>
          <a:ln>
            <a:noFill/>
          </a:ln>
        </p:spPr>
        <p:txBody>
          <a:bodyPr anchor="ctr" anchorCtr="0" bIns="45700" lIns="91425" numCol="1" rIns="91425" spcFirstLastPara="1" tIns="45700" wrap="square">
            <a:noAutofit/>
          </a:bodyPr>
          <a:lstStyle>
            <a:lvl1pPr algn="l" lvl="0">
              <a:spcBef>
                <a:spcPts val="0"/>
              </a:spcBef>
              <a:spcAft>
                <a:spcPts val="0"/>
              </a:spcAft>
              <a:buSzPts val="14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57" name="Google Shape;57;p5"/>
          <p:cNvSpPr txBox="1"/>
          <p:nvPr>
            <p:ph idx="12" type="sldNum"/>
          </p:nvPr>
        </p:nvSpPr>
        <p:spPr>
          <a:xfrm>
            <a:off x="8590663" y="6041362"/>
            <a:ext cx="683339" cy="365125"/>
          </a:xfrm>
          <a:prstGeom prst="rect">
            <a:avLst/>
          </a:prstGeom>
          <a:noFill/>
          <a:ln>
            <a:noFill/>
          </a:ln>
        </p:spPr>
        <p:txBody>
          <a:bodyPr anchor="ctr" anchorCtr="0" bIns="45700" lIns="91425" numCol="1" rIns="91425" spcFirstLastPara="1" tIns="45700" wrap="square">
            <a:noAutofit/>
          </a:bodyPr>
          <a:lstStyle>
            <a:lvl1pPr algn="r" indent="0" lvl="0" marL="0">
              <a:spcBef>
                <a:spcPts val="0"/>
              </a:spcBef>
              <a:buNone/>
              <a:defRPr/>
            </a:lvl1pPr>
            <a:lvl2pPr algn="r" indent="0" lvl="1" marL="0">
              <a:spcBef>
                <a:spcPts val="0"/>
              </a:spcBef>
              <a:buNone/>
              <a:defRPr/>
            </a:lvl2pPr>
            <a:lvl3pPr algn="r" indent="0" lvl="2" marL="0">
              <a:spcBef>
                <a:spcPts val="0"/>
              </a:spcBef>
              <a:buNone/>
              <a:defRPr/>
            </a:lvl3pPr>
            <a:lvl4pPr algn="r" indent="0" lvl="3" marL="0">
              <a:spcBef>
                <a:spcPts val="0"/>
              </a:spcBef>
              <a:buNone/>
              <a:defRPr/>
            </a:lvl4pPr>
            <a:lvl5pPr algn="r" indent="0" lvl="4" marL="0">
              <a:spcBef>
                <a:spcPts val="0"/>
              </a:spcBef>
              <a:buNone/>
              <a:defRPr/>
            </a:lvl5pPr>
            <a:lvl6pPr algn="r" indent="0" lvl="5" marL="0">
              <a:spcBef>
                <a:spcPts val="0"/>
              </a:spcBef>
              <a:buNone/>
              <a:defRPr/>
            </a:lvl6pPr>
            <a:lvl7pPr algn="r" indent="0" lvl="6" marL="0">
              <a:spcBef>
                <a:spcPts val="0"/>
              </a:spcBef>
              <a:buNone/>
              <a:defRPr/>
            </a:lvl7pPr>
            <a:lvl8pPr algn="r" indent="0" lvl="7" marL="0">
              <a:spcBef>
                <a:spcPts val="0"/>
              </a:spcBef>
              <a:buNone/>
              <a:defRPr/>
            </a:lvl8pPr>
            <a:lvl9pPr algn="r" indent="0" lvl="8" marL="0">
              <a:spcBef>
                <a:spcPts val="0"/>
              </a:spcBef>
              <a:buNone/>
              <a:defRPr/>
            </a:lvl9pPr>
          </a:lstStyle>
          <a:p>
            <a:pPr algn="r" indent="0" lvl="0" marL="0"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6"/>
          <p:cNvSpPr txBox="1"/>
          <p:nvPr>
            <p:ph type="title"/>
          </p:nvPr>
        </p:nvSpPr>
        <p:spPr>
          <a:xfrm>
            <a:off x="677334" y="609600"/>
            <a:ext cx="8596668" cy="1320800"/>
          </a:xfrm>
          <a:prstGeom prst="rect">
            <a:avLst/>
          </a:prstGeom>
          <a:noFill/>
          <a:ln>
            <a:noFill/>
          </a:ln>
        </p:spPr>
        <p:txBody>
          <a:bodyPr anchor="t" anchorCtr="0" bIns="45700" lIns="91425" numCol="1" rIns="91425" spcFirstLastPara="1" tIns="45700" wrap="square">
            <a:noAutofit/>
          </a:bodyPr>
          <a:lstStyle>
            <a:lvl1pPr algn="l" lvl="0">
              <a:spcBef>
                <a:spcPts val="0"/>
              </a:spcBef>
              <a:spcAft>
                <a:spcPts val="0"/>
              </a:spcAft>
              <a:buClr>
                <a:schemeClr val="accent1"/>
              </a:buClr>
              <a:buSzPts val="3600"/>
              <a:buFont typeface="Trebuchet MS"/>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60" name="Google Shape;60;p6"/>
          <p:cNvSpPr txBox="1"/>
          <p:nvPr>
            <p:ph idx="1" type="body"/>
          </p:nvPr>
        </p:nvSpPr>
        <p:spPr>
          <a:xfrm>
            <a:off x="675745" y="2160983"/>
            <a:ext cx="4185623" cy="576262"/>
          </a:xfrm>
          <a:prstGeom prst="rect">
            <a:avLst/>
          </a:prstGeom>
          <a:noFill/>
          <a:ln>
            <a:noFill/>
          </a:ln>
        </p:spPr>
        <p:txBody>
          <a:bodyPr anchor="b" anchorCtr="0" bIns="45700" lIns="91425" numCol="1" rIns="91425" spcFirstLastPara="1" tIns="45700" wrap="square">
            <a:noAutofit/>
          </a:bodyPr>
          <a:lstStyle>
            <a:lvl1pPr algn="l" indent="-228600" lvl="0" marL="457200">
              <a:spcBef>
                <a:spcPts val="1000"/>
              </a:spcBef>
              <a:spcAft>
                <a:spcPts val="0"/>
              </a:spcAft>
              <a:buSzPts val="1920"/>
              <a:buNone/>
              <a:defRPr b="0" sz="2400"/>
            </a:lvl1pPr>
            <a:lvl2pPr algn="l" indent="-228600" lvl="1" marL="914400">
              <a:spcBef>
                <a:spcPts val="1000"/>
              </a:spcBef>
              <a:spcAft>
                <a:spcPts val="0"/>
              </a:spcAft>
              <a:buSzPts val="1600"/>
              <a:buNone/>
              <a:defRPr b="1" sz="2000"/>
            </a:lvl2pPr>
            <a:lvl3pPr algn="l" indent="-228600" lvl="2" marL="1371600">
              <a:spcBef>
                <a:spcPts val="1000"/>
              </a:spcBef>
              <a:spcAft>
                <a:spcPts val="0"/>
              </a:spcAft>
              <a:buSzPts val="1440"/>
              <a:buNone/>
              <a:defRPr b="1" sz="1800"/>
            </a:lvl3pPr>
            <a:lvl4pPr algn="l" indent="-228600" lvl="3" marL="1828800">
              <a:spcBef>
                <a:spcPts val="1000"/>
              </a:spcBef>
              <a:spcAft>
                <a:spcPts val="0"/>
              </a:spcAft>
              <a:buSzPts val="1280"/>
              <a:buNone/>
              <a:defRPr b="1" sz="1600"/>
            </a:lvl4pPr>
            <a:lvl5pPr algn="l" indent="-228600" lvl="4" marL="2286000">
              <a:spcBef>
                <a:spcPts val="1000"/>
              </a:spcBef>
              <a:spcAft>
                <a:spcPts val="0"/>
              </a:spcAft>
              <a:buSzPts val="1280"/>
              <a:buNone/>
              <a:defRPr b="1" sz="1600"/>
            </a:lvl5pPr>
            <a:lvl6pPr algn="l" indent="-228600" lvl="5" marL="2743200">
              <a:spcBef>
                <a:spcPts val="1000"/>
              </a:spcBef>
              <a:spcAft>
                <a:spcPts val="0"/>
              </a:spcAft>
              <a:buSzPts val="1280"/>
              <a:buNone/>
              <a:defRPr b="1" sz="1600"/>
            </a:lvl6pPr>
            <a:lvl7pPr algn="l" indent="-228600" lvl="6" marL="3200400">
              <a:spcBef>
                <a:spcPts val="1000"/>
              </a:spcBef>
              <a:spcAft>
                <a:spcPts val="0"/>
              </a:spcAft>
              <a:buSzPts val="1280"/>
              <a:buNone/>
              <a:defRPr b="1" sz="1600"/>
            </a:lvl7pPr>
            <a:lvl8pPr algn="l" indent="-228600" lvl="7" marL="3657600">
              <a:spcBef>
                <a:spcPts val="1000"/>
              </a:spcBef>
              <a:spcAft>
                <a:spcPts val="0"/>
              </a:spcAft>
              <a:buSzPts val="1280"/>
              <a:buNone/>
              <a:defRPr b="1" sz="1600"/>
            </a:lvl8pPr>
            <a:lvl9pPr algn="l" indent="-228600" lvl="8" marL="4114800">
              <a:spcBef>
                <a:spcPts val="1000"/>
              </a:spcBef>
              <a:spcAft>
                <a:spcPts val="0"/>
              </a:spcAft>
              <a:buSzPts val="1280"/>
              <a:buNone/>
              <a:defRPr b="1" sz="1600"/>
            </a:lvl9pPr>
          </a:lstStyle>
          <a:p/>
        </p:txBody>
      </p:sp>
      <p:sp>
        <p:nvSpPr>
          <p:cNvPr id="61" name="Google Shape;61;p6"/>
          <p:cNvSpPr txBox="1"/>
          <p:nvPr>
            <p:ph idx="2" type="body"/>
          </p:nvPr>
        </p:nvSpPr>
        <p:spPr>
          <a:xfrm>
            <a:off x="675745" y="2737245"/>
            <a:ext cx="4185623" cy="3304117"/>
          </a:xfrm>
          <a:prstGeom prst="rect">
            <a:avLst/>
          </a:prstGeom>
          <a:noFill/>
          <a:ln>
            <a:noFill/>
          </a:ln>
        </p:spPr>
        <p:txBody>
          <a:bodyPr anchor="t" anchorCtr="0" bIns="45700" lIns="91425" numCol="1" rIns="91425" spcFirstLastPara="1" tIns="45700" wrap="square">
            <a:noAutofit/>
          </a:bodyPr>
          <a:lstStyle>
            <a:lvl1pPr algn="l" indent="-320040" lvl="0" marL="457200">
              <a:spcBef>
                <a:spcPts val="1000"/>
              </a:spcBef>
              <a:spcAft>
                <a:spcPts val="0"/>
              </a:spcAft>
              <a:buSzPts val="1440"/>
              <a:buChar char="►"/>
              <a:defRPr/>
            </a:lvl1pPr>
            <a:lvl2pPr algn="l" indent="-320040" lvl="1" marL="914400">
              <a:spcBef>
                <a:spcPts val="1000"/>
              </a:spcBef>
              <a:spcAft>
                <a:spcPts val="0"/>
              </a:spcAft>
              <a:buSzPts val="1440"/>
              <a:buChar char="►"/>
              <a:defRPr/>
            </a:lvl2pPr>
            <a:lvl3pPr algn="l" indent="-320039" lvl="2" marL="1371600">
              <a:spcBef>
                <a:spcPts val="1000"/>
              </a:spcBef>
              <a:spcAft>
                <a:spcPts val="0"/>
              </a:spcAft>
              <a:buSzPts val="1440"/>
              <a:buChar char="►"/>
              <a:defRPr/>
            </a:lvl3pPr>
            <a:lvl4pPr algn="l" indent="-320039" lvl="3" marL="1828800">
              <a:spcBef>
                <a:spcPts val="1000"/>
              </a:spcBef>
              <a:spcAft>
                <a:spcPts val="0"/>
              </a:spcAft>
              <a:buSzPts val="1440"/>
              <a:buChar char="►"/>
              <a:defRPr/>
            </a:lvl4pPr>
            <a:lvl5pPr algn="l" indent="-320039" lvl="4" marL="2286000">
              <a:spcBef>
                <a:spcPts val="1000"/>
              </a:spcBef>
              <a:spcAft>
                <a:spcPts val="0"/>
              </a:spcAft>
              <a:buSzPts val="1440"/>
              <a:buChar char="►"/>
              <a:defRPr/>
            </a:lvl5pPr>
            <a:lvl6pPr algn="l" indent="-320039" lvl="5" marL="2743200">
              <a:spcBef>
                <a:spcPts val="1000"/>
              </a:spcBef>
              <a:spcAft>
                <a:spcPts val="0"/>
              </a:spcAft>
              <a:buSzPts val="1440"/>
              <a:buChar char="►"/>
              <a:defRPr/>
            </a:lvl6pPr>
            <a:lvl7pPr algn="l" indent="-320039" lvl="6" marL="3200400">
              <a:spcBef>
                <a:spcPts val="1000"/>
              </a:spcBef>
              <a:spcAft>
                <a:spcPts val="0"/>
              </a:spcAft>
              <a:buSzPts val="1440"/>
              <a:buChar char="►"/>
              <a:defRPr/>
            </a:lvl7pPr>
            <a:lvl8pPr algn="l" indent="-320040" lvl="7" marL="3657600">
              <a:spcBef>
                <a:spcPts val="1000"/>
              </a:spcBef>
              <a:spcAft>
                <a:spcPts val="0"/>
              </a:spcAft>
              <a:buSzPts val="1440"/>
              <a:buChar char="►"/>
              <a:defRPr/>
            </a:lvl8pPr>
            <a:lvl9pPr algn="l" indent="-320040" lvl="8" marL="4114800">
              <a:spcBef>
                <a:spcPts val="1000"/>
              </a:spcBef>
              <a:spcAft>
                <a:spcPts val="0"/>
              </a:spcAft>
              <a:buSzPts val="1440"/>
              <a:buChar char="►"/>
              <a:defRPr/>
            </a:lvl9pPr>
          </a:lstStyle>
          <a:p/>
        </p:txBody>
      </p:sp>
      <p:sp>
        <p:nvSpPr>
          <p:cNvPr id="62" name="Google Shape;62;p6"/>
          <p:cNvSpPr txBox="1"/>
          <p:nvPr>
            <p:ph idx="3" type="body"/>
          </p:nvPr>
        </p:nvSpPr>
        <p:spPr>
          <a:xfrm>
            <a:off x="5088383" y="2160983"/>
            <a:ext cx="4185618" cy="576262"/>
          </a:xfrm>
          <a:prstGeom prst="rect">
            <a:avLst/>
          </a:prstGeom>
          <a:noFill/>
          <a:ln>
            <a:noFill/>
          </a:ln>
        </p:spPr>
        <p:txBody>
          <a:bodyPr anchor="b" anchorCtr="0" bIns="45700" lIns="91425" numCol="1" rIns="91425" spcFirstLastPara="1" tIns="45700" wrap="square">
            <a:noAutofit/>
          </a:bodyPr>
          <a:lstStyle>
            <a:lvl1pPr algn="l" indent="-228600" lvl="0" marL="457200">
              <a:spcBef>
                <a:spcPts val="1000"/>
              </a:spcBef>
              <a:spcAft>
                <a:spcPts val="0"/>
              </a:spcAft>
              <a:buSzPts val="1920"/>
              <a:buNone/>
              <a:defRPr b="0" sz="2400"/>
            </a:lvl1pPr>
            <a:lvl2pPr algn="l" indent="-228600" lvl="1" marL="914400">
              <a:spcBef>
                <a:spcPts val="1000"/>
              </a:spcBef>
              <a:spcAft>
                <a:spcPts val="0"/>
              </a:spcAft>
              <a:buSzPts val="1600"/>
              <a:buNone/>
              <a:defRPr b="1" sz="2000"/>
            </a:lvl2pPr>
            <a:lvl3pPr algn="l" indent="-228600" lvl="2" marL="1371600">
              <a:spcBef>
                <a:spcPts val="1000"/>
              </a:spcBef>
              <a:spcAft>
                <a:spcPts val="0"/>
              </a:spcAft>
              <a:buSzPts val="1440"/>
              <a:buNone/>
              <a:defRPr b="1" sz="1800"/>
            </a:lvl3pPr>
            <a:lvl4pPr algn="l" indent="-228600" lvl="3" marL="1828800">
              <a:spcBef>
                <a:spcPts val="1000"/>
              </a:spcBef>
              <a:spcAft>
                <a:spcPts val="0"/>
              </a:spcAft>
              <a:buSzPts val="1280"/>
              <a:buNone/>
              <a:defRPr b="1" sz="1600"/>
            </a:lvl4pPr>
            <a:lvl5pPr algn="l" indent="-228600" lvl="4" marL="2286000">
              <a:spcBef>
                <a:spcPts val="1000"/>
              </a:spcBef>
              <a:spcAft>
                <a:spcPts val="0"/>
              </a:spcAft>
              <a:buSzPts val="1280"/>
              <a:buNone/>
              <a:defRPr b="1" sz="1600"/>
            </a:lvl5pPr>
            <a:lvl6pPr algn="l" indent="-228600" lvl="5" marL="2743200">
              <a:spcBef>
                <a:spcPts val="1000"/>
              </a:spcBef>
              <a:spcAft>
                <a:spcPts val="0"/>
              </a:spcAft>
              <a:buSzPts val="1280"/>
              <a:buNone/>
              <a:defRPr b="1" sz="1600"/>
            </a:lvl6pPr>
            <a:lvl7pPr algn="l" indent="-228600" lvl="6" marL="3200400">
              <a:spcBef>
                <a:spcPts val="1000"/>
              </a:spcBef>
              <a:spcAft>
                <a:spcPts val="0"/>
              </a:spcAft>
              <a:buSzPts val="1280"/>
              <a:buNone/>
              <a:defRPr b="1" sz="1600"/>
            </a:lvl7pPr>
            <a:lvl8pPr algn="l" indent="-228600" lvl="7" marL="3657600">
              <a:spcBef>
                <a:spcPts val="1000"/>
              </a:spcBef>
              <a:spcAft>
                <a:spcPts val="0"/>
              </a:spcAft>
              <a:buSzPts val="1280"/>
              <a:buNone/>
              <a:defRPr b="1" sz="1600"/>
            </a:lvl8pPr>
            <a:lvl9pPr algn="l" indent="-228600" lvl="8" marL="4114800">
              <a:spcBef>
                <a:spcPts val="1000"/>
              </a:spcBef>
              <a:spcAft>
                <a:spcPts val="0"/>
              </a:spcAft>
              <a:buSzPts val="1280"/>
              <a:buNone/>
              <a:defRPr b="1" sz="1600"/>
            </a:lvl9pPr>
          </a:lstStyle>
          <a:p/>
        </p:txBody>
      </p:sp>
      <p:sp>
        <p:nvSpPr>
          <p:cNvPr id="63" name="Google Shape;63;p6"/>
          <p:cNvSpPr txBox="1"/>
          <p:nvPr>
            <p:ph idx="4" type="body"/>
          </p:nvPr>
        </p:nvSpPr>
        <p:spPr>
          <a:xfrm>
            <a:off x="5088384" y="2737245"/>
            <a:ext cx="4185617" cy="3304117"/>
          </a:xfrm>
          <a:prstGeom prst="rect">
            <a:avLst/>
          </a:prstGeom>
          <a:noFill/>
          <a:ln>
            <a:noFill/>
          </a:ln>
        </p:spPr>
        <p:txBody>
          <a:bodyPr anchor="t" anchorCtr="0" bIns="45700" lIns="91425" numCol="1" rIns="91425" spcFirstLastPara="1" tIns="45700" wrap="square">
            <a:noAutofit/>
          </a:bodyPr>
          <a:lstStyle>
            <a:lvl1pPr algn="l" indent="-320040" lvl="0" marL="457200">
              <a:spcBef>
                <a:spcPts val="1000"/>
              </a:spcBef>
              <a:spcAft>
                <a:spcPts val="0"/>
              </a:spcAft>
              <a:buSzPts val="1440"/>
              <a:buChar char="►"/>
              <a:defRPr/>
            </a:lvl1pPr>
            <a:lvl2pPr algn="l" indent="-320040" lvl="1" marL="914400">
              <a:spcBef>
                <a:spcPts val="1000"/>
              </a:spcBef>
              <a:spcAft>
                <a:spcPts val="0"/>
              </a:spcAft>
              <a:buSzPts val="1440"/>
              <a:buChar char="►"/>
              <a:defRPr/>
            </a:lvl2pPr>
            <a:lvl3pPr algn="l" indent="-320039" lvl="2" marL="1371600">
              <a:spcBef>
                <a:spcPts val="1000"/>
              </a:spcBef>
              <a:spcAft>
                <a:spcPts val="0"/>
              </a:spcAft>
              <a:buSzPts val="1440"/>
              <a:buChar char="►"/>
              <a:defRPr/>
            </a:lvl3pPr>
            <a:lvl4pPr algn="l" indent="-320039" lvl="3" marL="1828800">
              <a:spcBef>
                <a:spcPts val="1000"/>
              </a:spcBef>
              <a:spcAft>
                <a:spcPts val="0"/>
              </a:spcAft>
              <a:buSzPts val="1440"/>
              <a:buChar char="►"/>
              <a:defRPr/>
            </a:lvl4pPr>
            <a:lvl5pPr algn="l" indent="-320039" lvl="4" marL="2286000">
              <a:spcBef>
                <a:spcPts val="1000"/>
              </a:spcBef>
              <a:spcAft>
                <a:spcPts val="0"/>
              </a:spcAft>
              <a:buSzPts val="1440"/>
              <a:buChar char="►"/>
              <a:defRPr/>
            </a:lvl5pPr>
            <a:lvl6pPr algn="l" indent="-320039" lvl="5" marL="2743200">
              <a:spcBef>
                <a:spcPts val="1000"/>
              </a:spcBef>
              <a:spcAft>
                <a:spcPts val="0"/>
              </a:spcAft>
              <a:buSzPts val="1440"/>
              <a:buChar char="►"/>
              <a:defRPr/>
            </a:lvl6pPr>
            <a:lvl7pPr algn="l" indent="-320039" lvl="6" marL="3200400">
              <a:spcBef>
                <a:spcPts val="1000"/>
              </a:spcBef>
              <a:spcAft>
                <a:spcPts val="0"/>
              </a:spcAft>
              <a:buSzPts val="1440"/>
              <a:buChar char="►"/>
              <a:defRPr/>
            </a:lvl7pPr>
            <a:lvl8pPr algn="l" indent="-320040" lvl="7" marL="3657600">
              <a:spcBef>
                <a:spcPts val="1000"/>
              </a:spcBef>
              <a:spcAft>
                <a:spcPts val="0"/>
              </a:spcAft>
              <a:buSzPts val="1440"/>
              <a:buChar char="►"/>
              <a:defRPr/>
            </a:lvl8pPr>
            <a:lvl9pPr algn="l" indent="-320040" lvl="8" marL="4114800">
              <a:spcBef>
                <a:spcPts val="1000"/>
              </a:spcBef>
              <a:spcAft>
                <a:spcPts val="0"/>
              </a:spcAft>
              <a:buSzPts val="1440"/>
              <a:buChar char="►"/>
              <a:defRPr/>
            </a:lvl9pPr>
          </a:lstStyle>
          <a:p/>
        </p:txBody>
      </p:sp>
      <p:sp>
        <p:nvSpPr>
          <p:cNvPr id="64" name="Google Shape;64;p6"/>
          <p:cNvSpPr txBox="1"/>
          <p:nvPr>
            <p:ph idx="10" type="dt"/>
          </p:nvPr>
        </p:nvSpPr>
        <p:spPr>
          <a:xfrm>
            <a:off x="7205133" y="6041362"/>
            <a:ext cx="911939" cy="365125"/>
          </a:xfrm>
          <a:prstGeom prst="rect">
            <a:avLst/>
          </a:prstGeom>
          <a:noFill/>
          <a:ln>
            <a:noFill/>
          </a:ln>
        </p:spPr>
        <p:txBody>
          <a:bodyPr anchor="ctr" anchorCtr="0" bIns="45700" lIns="91425" numCol="1" rIns="91425" spcFirstLastPara="1" tIns="45700" wrap="square">
            <a:noAutofit/>
          </a:bodyPr>
          <a:lstStyle>
            <a:lvl1pPr algn="r" lvl="0">
              <a:spcBef>
                <a:spcPts val="0"/>
              </a:spcBef>
              <a:spcAft>
                <a:spcPts val="0"/>
              </a:spcAft>
              <a:buSzPts val="14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65" name="Google Shape;65;p6"/>
          <p:cNvSpPr txBox="1"/>
          <p:nvPr>
            <p:ph idx="11" type="ftr"/>
          </p:nvPr>
        </p:nvSpPr>
        <p:spPr>
          <a:xfrm>
            <a:off x="677334" y="6041362"/>
            <a:ext cx="6297612" cy="365125"/>
          </a:xfrm>
          <a:prstGeom prst="rect">
            <a:avLst/>
          </a:prstGeom>
          <a:noFill/>
          <a:ln>
            <a:noFill/>
          </a:ln>
        </p:spPr>
        <p:txBody>
          <a:bodyPr anchor="ctr" anchorCtr="0" bIns="45700" lIns="91425" numCol="1" rIns="91425" spcFirstLastPara="1" tIns="45700" wrap="square">
            <a:noAutofit/>
          </a:bodyPr>
          <a:lstStyle>
            <a:lvl1pPr algn="l" lvl="0">
              <a:spcBef>
                <a:spcPts val="0"/>
              </a:spcBef>
              <a:spcAft>
                <a:spcPts val="0"/>
              </a:spcAft>
              <a:buSzPts val="14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66" name="Google Shape;66;p6"/>
          <p:cNvSpPr txBox="1"/>
          <p:nvPr>
            <p:ph idx="12" type="sldNum"/>
          </p:nvPr>
        </p:nvSpPr>
        <p:spPr>
          <a:xfrm>
            <a:off x="8590663" y="6041362"/>
            <a:ext cx="683339" cy="365125"/>
          </a:xfrm>
          <a:prstGeom prst="rect">
            <a:avLst/>
          </a:prstGeom>
          <a:noFill/>
          <a:ln>
            <a:noFill/>
          </a:ln>
        </p:spPr>
        <p:txBody>
          <a:bodyPr anchor="ctr" anchorCtr="0" bIns="45700" lIns="91425" numCol="1" rIns="91425" spcFirstLastPara="1" tIns="45700" wrap="square">
            <a:noAutofit/>
          </a:bodyPr>
          <a:lstStyle>
            <a:lvl1pPr algn="r" indent="0" lvl="0" marL="0">
              <a:spcBef>
                <a:spcPts val="0"/>
              </a:spcBef>
              <a:buNone/>
              <a:defRPr/>
            </a:lvl1pPr>
            <a:lvl2pPr algn="r" indent="0" lvl="1" marL="0">
              <a:spcBef>
                <a:spcPts val="0"/>
              </a:spcBef>
              <a:buNone/>
              <a:defRPr/>
            </a:lvl2pPr>
            <a:lvl3pPr algn="r" indent="0" lvl="2" marL="0">
              <a:spcBef>
                <a:spcPts val="0"/>
              </a:spcBef>
              <a:buNone/>
              <a:defRPr/>
            </a:lvl3pPr>
            <a:lvl4pPr algn="r" indent="0" lvl="3" marL="0">
              <a:spcBef>
                <a:spcPts val="0"/>
              </a:spcBef>
              <a:buNone/>
              <a:defRPr/>
            </a:lvl4pPr>
            <a:lvl5pPr algn="r" indent="0" lvl="4" marL="0">
              <a:spcBef>
                <a:spcPts val="0"/>
              </a:spcBef>
              <a:buNone/>
              <a:defRPr/>
            </a:lvl5pPr>
            <a:lvl6pPr algn="r" indent="0" lvl="5" marL="0">
              <a:spcBef>
                <a:spcPts val="0"/>
              </a:spcBef>
              <a:buNone/>
              <a:defRPr/>
            </a:lvl6pPr>
            <a:lvl7pPr algn="r" indent="0" lvl="6" marL="0">
              <a:spcBef>
                <a:spcPts val="0"/>
              </a:spcBef>
              <a:buNone/>
              <a:defRPr/>
            </a:lvl7pPr>
            <a:lvl8pPr algn="r" indent="0" lvl="7" marL="0">
              <a:spcBef>
                <a:spcPts val="0"/>
              </a:spcBef>
              <a:buNone/>
              <a:defRPr/>
            </a:lvl8pPr>
            <a:lvl9pPr algn="r" indent="0" lvl="8" marL="0">
              <a:spcBef>
                <a:spcPts val="0"/>
              </a:spcBef>
              <a:buNone/>
              <a:defRPr/>
            </a:lvl9pPr>
          </a:lstStyle>
          <a:p>
            <a:pPr algn="r" indent="0" lvl="0" marL="0"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7"/>
          <p:cNvSpPr txBox="1"/>
          <p:nvPr>
            <p:ph type="title"/>
          </p:nvPr>
        </p:nvSpPr>
        <p:spPr>
          <a:xfrm>
            <a:off x="677334" y="609600"/>
            <a:ext cx="8596668" cy="1320800"/>
          </a:xfrm>
          <a:prstGeom prst="rect">
            <a:avLst/>
          </a:prstGeom>
          <a:noFill/>
          <a:ln>
            <a:noFill/>
          </a:ln>
        </p:spPr>
        <p:txBody>
          <a:bodyPr anchor="t" anchorCtr="0" bIns="45700" lIns="91425" numCol="1" rIns="91425" spcFirstLastPara="1" tIns="45700" wrap="square">
            <a:noAutofit/>
          </a:bodyPr>
          <a:lstStyle>
            <a:lvl1pPr algn="l" lvl="0">
              <a:spcBef>
                <a:spcPts val="0"/>
              </a:spcBef>
              <a:spcAft>
                <a:spcPts val="0"/>
              </a:spcAft>
              <a:buClr>
                <a:schemeClr val="accent1"/>
              </a:buClr>
              <a:buSzPts val="18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69" name="Google Shape;69;p7"/>
          <p:cNvSpPr txBox="1"/>
          <p:nvPr>
            <p:ph idx="10" type="dt"/>
          </p:nvPr>
        </p:nvSpPr>
        <p:spPr>
          <a:xfrm>
            <a:off x="7205133" y="6041362"/>
            <a:ext cx="911939" cy="365125"/>
          </a:xfrm>
          <a:prstGeom prst="rect">
            <a:avLst/>
          </a:prstGeom>
          <a:noFill/>
          <a:ln>
            <a:noFill/>
          </a:ln>
        </p:spPr>
        <p:txBody>
          <a:bodyPr anchor="ctr" anchorCtr="0" bIns="45700" lIns="91425" numCol="1" rIns="91425" spcFirstLastPara="1" tIns="45700" wrap="square">
            <a:noAutofit/>
          </a:bodyPr>
          <a:lstStyle>
            <a:lvl1pPr algn="r" lvl="0">
              <a:spcBef>
                <a:spcPts val="0"/>
              </a:spcBef>
              <a:spcAft>
                <a:spcPts val="0"/>
              </a:spcAft>
              <a:buSzPts val="14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70" name="Google Shape;70;p7"/>
          <p:cNvSpPr txBox="1"/>
          <p:nvPr>
            <p:ph idx="11" type="ftr"/>
          </p:nvPr>
        </p:nvSpPr>
        <p:spPr>
          <a:xfrm>
            <a:off x="677334" y="6041362"/>
            <a:ext cx="6297612" cy="365125"/>
          </a:xfrm>
          <a:prstGeom prst="rect">
            <a:avLst/>
          </a:prstGeom>
          <a:noFill/>
          <a:ln>
            <a:noFill/>
          </a:ln>
        </p:spPr>
        <p:txBody>
          <a:bodyPr anchor="ctr" anchorCtr="0" bIns="45700" lIns="91425" numCol="1" rIns="91425" spcFirstLastPara="1" tIns="45700" wrap="square">
            <a:noAutofit/>
          </a:bodyPr>
          <a:lstStyle>
            <a:lvl1pPr algn="l" lvl="0">
              <a:spcBef>
                <a:spcPts val="0"/>
              </a:spcBef>
              <a:spcAft>
                <a:spcPts val="0"/>
              </a:spcAft>
              <a:buSzPts val="14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71" name="Google Shape;71;p7"/>
          <p:cNvSpPr txBox="1"/>
          <p:nvPr>
            <p:ph idx="12" type="sldNum"/>
          </p:nvPr>
        </p:nvSpPr>
        <p:spPr>
          <a:xfrm>
            <a:off x="8590663" y="6041362"/>
            <a:ext cx="683339" cy="365125"/>
          </a:xfrm>
          <a:prstGeom prst="rect">
            <a:avLst/>
          </a:prstGeom>
          <a:noFill/>
          <a:ln>
            <a:noFill/>
          </a:ln>
        </p:spPr>
        <p:txBody>
          <a:bodyPr anchor="ctr" anchorCtr="0" bIns="45700" lIns="91425" numCol="1" rIns="91425" spcFirstLastPara="1" tIns="45700" wrap="square">
            <a:noAutofit/>
          </a:bodyPr>
          <a:lstStyle>
            <a:lvl1pPr algn="r" indent="0" lvl="0" marL="0">
              <a:spcBef>
                <a:spcPts val="0"/>
              </a:spcBef>
              <a:buNone/>
              <a:defRPr/>
            </a:lvl1pPr>
            <a:lvl2pPr algn="r" indent="0" lvl="1" marL="0">
              <a:spcBef>
                <a:spcPts val="0"/>
              </a:spcBef>
              <a:buNone/>
              <a:defRPr/>
            </a:lvl2pPr>
            <a:lvl3pPr algn="r" indent="0" lvl="2" marL="0">
              <a:spcBef>
                <a:spcPts val="0"/>
              </a:spcBef>
              <a:buNone/>
              <a:defRPr/>
            </a:lvl3pPr>
            <a:lvl4pPr algn="r" indent="0" lvl="3" marL="0">
              <a:spcBef>
                <a:spcPts val="0"/>
              </a:spcBef>
              <a:buNone/>
              <a:defRPr/>
            </a:lvl4pPr>
            <a:lvl5pPr algn="r" indent="0" lvl="4" marL="0">
              <a:spcBef>
                <a:spcPts val="0"/>
              </a:spcBef>
              <a:buNone/>
              <a:defRPr/>
            </a:lvl5pPr>
            <a:lvl6pPr algn="r" indent="0" lvl="5" marL="0">
              <a:spcBef>
                <a:spcPts val="0"/>
              </a:spcBef>
              <a:buNone/>
              <a:defRPr/>
            </a:lvl6pPr>
            <a:lvl7pPr algn="r" indent="0" lvl="6" marL="0">
              <a:spcBef>
                <a:spcPts val="0"/>
              </a:spcBef>
              <a:buNone/>
              <a:defRPr/>
            </a:lvl7pPr>
            <a:lvl8pPr algn="r" indent="0" lvl="7" marL="0">
              <a:spcBef>
                <a:spcPts val="0"/>
              </a:spcBef>
              <a:buNone/>
              <a:defRPr/>
            </a:lvl8pPr>
            <a:lvl9pPr algn="r" indent="0" lvl="8" marL="0">
              <a:spcBef>
                <a:spcPts val="0"/>
              </a:spcBef>
              <a:buNone/>
              <a:defRPr/>
            </a:lvl9pPr>
          </a:lstStyle>
          <a:p>
            <a:pPr algn="r" indent="0" lvl="0" marL="0"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8"/>
          <p:cNvSpPr txBox="1"/>
          <p:nvPr>
            <p:ph idx="10" type="dt"/>
          </p:nvPr>
        </p:nvSpPr>
        <p:spPr>
          <a:xfrm>
            <a:off x="7205133" y="6041362"/>
            <a:ext cx="911939" cy="365125"/>
          </a:xfrm>
          <a:prstGeom prst="rect">
            <a:avLst/>
          </a:prstGeom>
          <a:noFill/>
          <a:ln>
            <a:noFill/>
          </a:ln>
        </p:spPr>
        <p:txBody>
          <a:bodyPr anchor="ctr" anchorCtr="0" bIns="45700" lIns="91425" numCol="1" rIns="91425" spcFirstLastPara="1" tIns="45700" wrap="square">
            <a:noAutofit/>
          </a:bodyPr>
          <a:lstStyle>
            <a:lvl1pPr algn="r" lvl="0">
              <a:spcBef>
                <a:spcPts val="0"/>
              </a:spcBef>
              <a:spcAft>
                <a:spcPts val="0"/>
              </a:spcAft>
              <a:buSzPts val="14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74" name="Google Shape;74;p8"/>
          <p:cNvSpPr txBox="1"/>
          <p:nvPr>
            <p:ph idx="11" type="ftr"/>
          </p:nvPr>
        </p:nvSpPr>
        <p:spPr>
          <a:xfrm>
            <a:off x="677334" y="6041362"/>
            <a:ext cx="6297612" cy="365125"/>
          </a:xfrm>
          <a:prstGeom prst="rect">
            <a:avLst/>
          </a:prstGeom>
          <a:noFill/>
          <a:ln>
            <a:noFill/>
          </a:ln>
        </p:spPr>
        <p:txBody>
          <a:bodyPr anchor="ctr" anchorCtr="0" bIns="45700" lIns="91425" numCol="1" rIns="91425" spcFirstLastPara="1" tIns="45700" wrap="square">
            <a:noAutofit/>
          </a:bodyPr>
          <a:lstStyle>
            <a:lvl1pPr algn="l" lvl="0">
              <a:spcBef>
                <a:spcPts val="0"/>
              </a:spcBef>
              <a:spcAft>
                <a:spcPts val="0"/>
              </a:spcAft>
              <a:buSzPts val="14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75" name="Google Shape;75;p8"/>
          <p:cNvSpPr txBox="1"/>
          <p:nvPr>
            <p:ph idx="12" type="sldNum"/>
          </p:nvPr>
        </p:nvSpPr>
        <p:spPr>
          <a:xfrm>
            <a:off x="8590663" y="6041362"/>
            <a:ext cx="683339" cy="365125"/>
          </a:xfrm>
          <a:prstGeom prst="rect">
            <a:avLst/>
          </a:prstGeom>
          <a:noFill/>
          <a:ln>
            <a:noFill/>
          </a:ln>
        </p:spPr>
        <p:txBody>
          <a:bodyPr anchor="ctr" anchorCtr="0" bIns="45700" lIns="91425" numCol="1" rIns="91425" spcFirstLastPara="1" tIns="45700" wrap="square">
            <a:noAutofit/>
          </a:bodyPr>
          <a:lstStyle>
            <a:lvl1pPr algn="r" indent="0" lvl="0" marL="0">
              <a:spcBef>
                <a:spcPts val="0"/>
              </a:spcBef>
              <a:buNone/>
              <a:defRPr/>
            </a:lvl1pPr>
            <a:lvl2pPr algn="r" indent="0" lvl="1" marL="0">
              <a:spcBef>
                <a:spcPts val="0"/>
              </a:spcBef>
              <a:buNone/>
              <a:defRPr/>
            </a:lvl2pPr>
            <a:lvl3pPr algn="r" indent="0" lvl="2" marL="0">
              <a:spcBef>
                <a:spcPts val="0"/>
              </a:spcBef>
              <a:buNone/>
              <a:defRPr/>
            </a:lvl3pPr>
            <a:lvl4pPr algn="r" indent="0" lvl="3" marL="0">
              <a:spcBef>
                <a:spcPts val="0"/>
              </a:spcBef>
              <a:buNone/>
              <a:defRPr/>
            </a:lvl4pPr>
            <a:lvl5pPr algn="r" indent="0" lvl="4" marL="0">
              <a:spcBef>
                <a:spcPts val="0"/>
              </a:spcBef>
              <a:buNone/>
              <a:defRPr/>
            </a:lvl5pPr>
            <a:lvl6pPr algn="r" indent="0" lvl="5" marL="0">
              <a:spcBef>
                <a:spcPts val="0"/>
              </a:spcBef>
              <a:buNone/>
              <a:defRPr/>
            </a:lvl6pPr>
            <a:lvl7pPr algn="r" indent="0" lvl="6" marL="0">
              <a:spcBef>
                <a:spcPts val="0"/>
              </a:spcBef>
              <a:buNone/>
              <a:defRPr/>
            </a:lvl7pPr>
            <a:lvl8pPr algn="r" indent="0" lvl="7" marL="0">
              <a:spcBef>
                <a:spcPts val="0"/>
              </a:spcBef>
              <a:buNone/>
              <a:defRPr/>
            </a:lvl8pPr>
            <a:lvl9pPr algn="r" indent="0" lvl="8" marL="0">
              <a:spcBef>
                <a:spcPts val="0"/>
              </a:spcBef>
              <a:buNone/>
              <a:defRPr/>
            </a:lvl9pPr>
          </a:lstStyle>
          <a:p>
            <a:pPr algn="r" indent="0" lvl="0" marL="0"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9"/>
          <p:cNvSpPr txBox="1"/>
          <p:nvPr>
            <p:ph type="title"/>
          </p:nvPr>
        </p:nvSpPr>
        <p:spPr>
          <a:xfrm>
            <a:off x="677334" y="1498604"/>
            <a:ext cx="3854528" cy="1278466"/>
          </a:xfrm>
          <a:prstGeom prst="rect">
            <a:avLst/>
          </a:prstGeom>
          <a:noFill/>
          <a:ln>
            <a:noFill/>
          </a:ln>
        </p:spPr>
        <p:txBody>
          <a:bodyPr anchor="b" anchorCtr="0" bIns="45700" lIns="91425" numCol="1" rIns="91425" spcFirstLastPara="1" tIns="45700" wrap="square">
            <a:noAutofit/>
          </a:bodyPr>
          <a:lstStyle>
            <a:lvl1pPr algn="l" lvl="0">
              <a:spcBef>
                <a:spcPts val="0"/>
              </a:spcBef>
              <a:spcAft>
                <a:spcPts val="0"/>
              </a:spcAft>
              <a:buClr>
                <a:schemeClr val="accent1"/>
              </a:buClr>
              <a:buSzPts val="2000"/>
              <a:buFont typeface="Trebuchet MS"/>
              <a:buNone/>
              <a:defRPr sz="2000"/>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78" name="Google Shape;78;p9"/>
          <p:cNvSpPr txBox="1"/>
          <p:nvPr>
            <p:ph idx="1" type="body"/>
          </p:nvPr>
        </p:nvSpPr>
        <p:spPr>
          <a:xfrm>
            <a:off x="4760461" y="514924"/>
            <a:ext cx="4513541" cy="5526437"/>
          </a:xfrm>
          <a:prstGeom prst="rect">
            <a:avLst/>
          </a:prstGeom>
          <a:noFill/>
          <a:ln>
            <a:noFill/>
          </a:ln>
        </p:spPr>
        <p:txBody>
          <a:bodyPr anchor="t" anchorCtr="0" bIns="45700" lIns="91425" numCol="1" rIns="91425" spcFirstLastPara="1" tIns="45700" wrap="square">
            <a:noAutofit/>
          </a:bodyPr>
          <a:lstStyle>
            <a:lvl1pPr algn="l" indent="-320040" lvl="0" marL="457200">
              <a:spcBef>
                <a:spcPts val="1000"/>
              </a:spcBef>
              <a:spcAft>
                <a:spcPts val="0"/>
              </a:spcAft>
              <a:buSzPts val="1440"/>
              <a:buChar char="►"/>
              <a:defRPr/>
            </a:lvl1pPr>
            <a:lvl2pPr algn="l" indent="-320040" lvl="1" marL="914400">
              <a:spcBef>
                <a:spcPts val="1000"/>
              </a:spcBef>
              <a:spcAft>
                <a:spcPts val="0"/>
              </a:spcAft>
              <a:buSzPts val="1440"/>
              <a:buChar char="►"/>
              <a:defRPr/>
            </a:lvl2pPr>
            <a:lvl3pPr algn="l" indent="-320039" lvl="2" marL="1371600">
              <a:spcBef>
                <a:spcPts val="1000"/>
              </a:spcBef>
              <a:spcAft>
                <a:spcPts val="0"/>
              </a:spcAft>
              <a:buSzPts val="1440"/>
              <a:buChar char="►"/>
              <a:defRPr/>
            </a:lvl3pPr>
            <a:lvl4pPr algn="l" indent="-320039" lvl="3" marL="1828800">
              <a:spcBef>
                <a:spcPts val="1000"/>
              </a:spcBef>
              <a:spcAft>
                <a:spcPts val="0"/>
              </a:spcAft>
              <a:buSzPts val="1440"/>
              <a:buChar char="►"/>
              <a:defRPr/>
            </a:lvl4pPr>
            <a:lvl5pPr algn="l" indent="-320039" lvl="4" marL="2286000">
              <a:spcBef>
                <a:spcPts val="1000"/>
              </a:spcBef>
              <a:spcAft>
                <a:spcPts val="0"/>
              </a:spcAft>
              <a:buSzPts val="1440"/>
              <a:buChar char="►"/>
              <a:defRPr/>
            </a:lvl5pPr>
            <a:lvl6pPr algn="l" indent="-320039" lvl="5" marL="2743200">
              <a:spcBef>
                <a:spcPts val="1000"/>
              </a:spcBef>
              <a:spcAft>
                <a:spcPts val="0"/>
              </a:spcAft>
              <a:buSzPts val="1440"/>
              <a:buChar char="►"/>
              <a:defRPr/>
            </a:lvl6pPr>
            <a:lvl7pPr algn="l" indent="-320039" lvl="6" marL="3200400">
              <a:spcBef>
                <a:spcPts val="1000"/>
              </a:spcBef>
              <a:spcAft>
                <a:spcPts val="0"/>
              </a:spcAft>
              <a:buSzPts val="1440"/>
              <a:buChar char="►"/>
              <a:defRPr/>
            </a:lvl7pPr>
            <a:lvl8pPr algn="l" indent="-320040" lvl="7" marL="3657600">
              <a:spcBef>
                <a:spcPts val="1000"/>
              </a:spcBef>
              <a:spcAft>
                <a:spcPts val="0"/>
              </a:spcAft>
              <a:buSzPts val="1440"/>
              <a:buChar char="►"/>
              <a:defRPr/>
            </a:lvl8pPr>
            <a:lvl9pPr algn="l" indent="-320040" lvl="8" marL="4114800">
              <a:spcBef>
                <a:spcPts val="1000"/>
              </a:spcBef>
              <a:spcAft>
                <a:spcPts val="0"/>
              </a:spcAft>
              <a:buSzPts val="1440"/>
              <a:buChar char="►"/>
              <a:defRPr/>
            </a:lvl9pPr>
          </a:lstStyle>
          <a:p/>
        </p:txBody>
      </p:sp>
      <p:sp>
        <p:nvSpPr>
          <p:cNvPr id="79" name="Google Shape;79;p9"/>
          <p:cNvSpPr txBox="1"/>
          <p:nvPr>
            <p:ph idx="2" type="body"/>
          </p:nvPr>
        </p:nvSpPr>
        <p:spPr>
          <a:xfrm>
            <a:off x="677334" y="2777069"/>
            <a:ext cx="3854528" cy="2584449"/>
          </a:xfrm>
          <a:prstGeom prst="rect">
            <a:avLst/>
          </a:prstGeom>
          <a:noFill/>
          <a:ln>
            <a:noFill/>
          </a:ln>
        </p:spPr>
        <p:txBody>
          <a:bodyPr anchor="t" anchorCtr="0" bIns="45700" lIns="91425" numCol="1" rIns="91425" spcFirstLastPara="1" tIns="45700" wrap="square">
            <a:noAutofit/>
          </a:bodyPr>
          <a:lstStyle>
            <a:lvl1pPr algn="l" indent="-228600" lvl="0" marL="457200">
              <a:spcBef>
                <a:spcPts val="1000"/>
              </a:spcBef>
              <a:spcAft>
                <a:spcPts val="0"/>
              </a:spcAft>
              <a:buSzPts val="1120"/>
              <a:buNone/>
              <a:defRPr sz="1400"/>
            </a:lvl1pPr>
            <a:lvl2pPr algn="l" indent="-228600" lvl="1" marL="914400">
              <a:spcBef>
                <a:spcPts val="1000"/>
              </a:spcBef>
              <a:spcAft>
                <a:spcPts val="0"/>
              </a:spcAft>
              <a:buSzPts val="1120"/>
              <a:buNone/>
              <a:defRPr sz="1400"/>
            </a:lvl2pPr>
            <a:lvl3pPr algn="l" indent="-228600" lvl="2" marL="1371600">
              <a:spcBef>
                <a:spcPts val="1000"/>
              </a:spcBef>
              <a:spcAft>
                <a:spcPts val="0"/>
              </a:spcAft>
              <a:buSzPts val="960"/>
              <a:buNone/>
              <a:defRPr sz="1200"/>
            </a:lvl3pPr>
            <a:lvl4pPr algn="l" indent="-228600" lvl="3" marL="1828800">
              <a:spcBef>
                <a:spcPts val="1000"/>
              </a:spcBef>
              <a:spcAft>
                <a:spcPts val="0"/>
              </a:spcAft>
              <a:buSzPts val="800"/>
              <a:buNone/>
              <a:defRPr sz="1000"/>
            </a:lvl4pPr>
            <a:lvl5pPr algn="l" indent="-228600" lvl="4" marL="2286000">
              <a:spcBef>
                <a:spcPts val="1000"/>
              </a:spcBef>
              <a:spcAft>
                <a:spcPts val="0"/>
              </a:spcAft>
              <a:buSzPts val="800"/>
              <a:buNone/>
              <a:defRPr sz="1000"/>
            </a:lvl5pPr>
            <a:lvl6pPr algn="l" indent="-228600" lvl="5" marL="2743200">
              <a:spcBef>
                <a:spcPts val="1000"/>
              </a:spcBef>
              <a:spcAft>
                <a:spcPts val="0"/>
              </a:spcAft>
              <a:buSzPts val="800"/>
              <a:buNone/>
              <a:defRPr sz="1000"/>
            </a:lvl6pPr>
            <a:lvl7pPr algn="l" indent="-228600" lvl="6" marL="3200400">
              <a:spcBef>
                <a:spcPts val="1000"/>
              </a:spcBef>
              <a:spcAft>
                <a:spcPts val="0"/>
              </a:spcAft>
              <a:buSzPts val="800"/>
              <a:buNone/>
              <a:defRPr sz="1000"/>
            </a:lvl7pPr>
            <a:lvl8pPr algn="l" indent="-228600" lvl="7" marL="3657600">
              <a:spcBef>
                <a:spcPts val="1000"/>
              </a:spcBef>
              <a:spcAft>
                <a:spcPts val="0"/>
              </a:spcAft>
              <a:buSzPts val="800"/>
              <a:buNone/>
              <a:defRPr sz="1000"/>
            </a:lvl8pPr>
            <a:lvl9pPr algn="l" indent="-228600" lvl="8" marL="4114800">
              <a:spcBef>
                <a:spcPts val="1000"/>
              </a:spcBef>
              <a:spcAft>
                <a:spcPts val="0"/>
              </a:spcAft>
              <a:buSzPts val="800"/>
              <a:buNone/>
              <a:defRPr sz="1000"/>
            </a:lvl9pPr>
          </a:lstStyle>
          <a:p/>
        </p:txBody>
      </p:sp>
      <p:sp>
        <p:nvSpPr>
          <p:cNvPr id="80" name="Google Shape;80;p9"/>
          <p:cNvSpPr txBox="1"/>
          <p:nvPr>
            <p:ph idx="10" type="dt"/>
          </p:nvPr>
        </p:nvSpPr>
        <p:spPr>
          <a:xfrm>
            <a:off x="7205133" y="6041362"/>
            <a:ext cx="911939" cy="365125"/>
          </a:xfrm>
          <a:prstGeom prst="rect">
            <a:avLst/>
          </a:prstGeom>
          <a:noFill/>
          <a:ln>
            <a:noFill/>
          </a:ln>
        </p:spPr>
        <p:txBody>
          <a:bodyPr anchor="ctr" anchorCtr="0" bIns="45700" lIns="91425" numCol="1" rIns="91425" spcFirstLastPara="1" tIns="45700" wrap="square">
            <a:noAutofit/>
          </a:bodyPr>
          <a:lstStyle>
            <a:lvl1pPr algn="r" lvl="0">
              <a:spcBef>
                <a:spcPts val="0"/>
              </a:spcBef>
              <a:spcAft>
                <a:spcPts val="0"/>
              </a:spcAft>
              <a:buSzPts val="14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81" name="Google Shape;81;p9"/>
          <p:cNvSpPr txBox="1"/>
          <p:nvPr>
            <p:ph idx="11" type="ftr"/>
          </p:nvPr>
        </p:nvSpPr>
        <p:spPr>
          <a:xfrm>
            <a:off x="677334" y="6041362"/>
            <a:ext cx="6297612" cy="365125"/>
          </a:xfrm>
          <a:prstGeom prst="rect">
            <a:avLst/>
          </a:prstGeom>
          <a:noFill/>
          <a:ln>
            <a:noFill/>
          </a:ln>
        </p:spPr>
        <p:txBody>
          <a:bodyPr anchor="ctr" anchorCtr="0" bIns="45700" lIns="91425" numCol="1" rIns="91425" spcFirstLastPara="1" tIns="45700" wrap="square">
            <a:noAutofit/>
          </a:bodyPr>
          <a:lstStyle>
            <a:lvl1pPr algn="l" lvl="0">
              <a:spcBef>
                <a:spcPts val="0"/>
              </a:spcBef>
              <a:spcAft>
                <a:spcPts val="0"/>
              </a:spcAft>
              <a:buSzPts val="14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82" name="Google Shape;82;p9"/>
          <p:cNvSpPr txBox="1"/>
          <p:nvPr>
            <p:ph idx="12" type="sldNum"/>
          </p:nvPr>
        </p:nvSpPr>
        <p:spPr>
          <a:xfrm>
            <a:off x="8590663" y="6041362"/>
            <a:ext cx="683339" cy="365125"/>
          </a:xfrm>
          <a:prstGeom prst="rect">
            <a:avLst/>
          </a:prstGeom>
          <a:noFill/>
          <a:ln>
            <a:noFill/>
          </a:ln>
        </p:spPr>
        <p:txBody>
          <a:bodyPr anchor="ctr" anchorCtr="0" bIns="45700" lIns="91425" numCol="1" rIns="91425" spcFirstLastPara="1" tIns="45700" wrap="square">
            <a:noAutofit/>
          </a:bodyPr>
          <a:lstStyle>
            <a:lvl1pPr algn="r" indent="0" lvl="0" marL="0">
              <a:spcBef>
                <a:spcPts val="0"/>
              </a:spcBef>
              <a:buNone/>
              <a:defRPr/>
            </a:lvl1pPr>
            <a:lvl2pPr algn="r" indent="0" lvl="1" marL="0">
              <a:spcBef>
                <a:spcPts val="0"/>
              </a:spcBef>
              <a:buNone/>
              <a:defRPr/>
            </a:lvl2pPr>
            <a:lvl3pPr algn="r" indent="0" lvl="2" marL="0">
              <a:spcBef>
                <a:spcPts val="0"/>
              </a:spcBef>
              <a:buNone/>
              <a:defRPr/>
            </a:lvl3pPr>
            <a:lvl4pPr algn="r" indent="0" lvl="3" marL="0">
              <a:spcBef>
                <a:spcPts val="0"/>
              </a:spcBef>
              <a:buNone/>
              <a:defRPr/>
            </a:lvl4pPr>
            <a:lvl5pPr algn="r" indent="0" lvl="4" marL="0">
              <a:spcBef>
                <a:spcPts val="0"/>
              </a:spcBef>
              <a:buNone/>
              <a:defRPr/>
            </a:lvl5pPr>
            <a:lvl6pPr algn="r" indent="0" lvl="5" marL="0">
              <a:spcBef>
                <a:spcPts val="0"/>
              </a:spcBef>
              <a:buNone/>
              <a:defRPr/>
            </a:lvl6pPr>
            <a:lvl7pPr algn="r" indent="0" lvl="6" marL="0">
              <a:spcBef>
                <a:spcPts val="0"/>
              </a:spcBef>
              <a:buNone/>
              <a:defRPr/>
            </a:lvl7pPr>
            <a:lvl8pPr algn="r" indent="0" lvl="7" marL="0">
              <a:spcBef>
                <a:spcPts val="0"/>
              </a:spcBef>
              <a:buNone/>
              <a:defRPr/>
            </a:lvl8pPr>
            <a:lvl9pPr algn="r" indent="0" lvl="8" marL="0">
              <a:spcBef>
                <a:spcPts val="0"/>
              </a:spcBef>
              <a:buNone/>
              <a:defRPr/>
            </a:lvl9pPr>
          </a:lstStyle>
          <a:p>
            <a:pPr algn="r" indent="0" lvl="0" marL="0"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3" name="Shape 83"/>
        <p:cNvGrpSpPr/>
        <p:nvPr/>
      </p:nvGrpSpPr>
      <p:grpSpPr>
        <a:xfrm>
          <a:off x="0" y="0"/>
          <a:ext cx="0" cy="0"/>
          <a:chOff x="0" y="0"/>
          <a:chExt cx="0" cy="0"/>
        </a:xfrm>
      </p:grpSpPr>
      <p:sp>
        <p:nvSpPr>
          <p:cNvPr id="84" name="Google Shape;84;p10"/>
          <p:cNvSpPr txBox="1"/>
          <p:nvPr>
            <p:ph type="title"/>
          </p:nvPr>
        </p:nvSpPr>
        <p:spPr>
          <a:xfrm>
            <a:off x="677334" y="4800600"/>
            <a:ext cx="8596667" cy="566738"/>
          </a:xfrm>
          <a:prstGeom prst="rect">
            <a:avLst/>
          </a:prstGeom>
          <a:noFill/>
          <a:ln>
            <a:noFill/>
          </a:ln>
        </p:spPr>
        <p:txBody>
          <a:bodyPr anchor="b" anchorCtr="0" bIns="45700" lIns="91425" numCol="1" rIns="91425" spcFirstLastPara="1" tIns="45700" wrap="square">
            <a:noAutofit/>
          </a:bodyPr>
          <a:lstStyle>
            <a:lvl1pPr algn="l" lvl="0">
              <a:spcBef>
                <a:spcPts val="0"/>
              </a:spcBef>
              <a:spcAft>
                <a:spcPts val="0"/>
              </a:spcAft>
              <a:buClr>
                <a:schemeClr val="accent1"/>
              </a:buClr>
              <a:buSzPts val="2400"/>
              <a:buFont typeface="Trebuchet MS"/>
              <a:buNone/>
              <a:defRPr b="0" sz="2400"/>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85" name="Google Shape;85;p10"/>
          <p:cNvSpPr/>
          <p:nvPr>
            <p:ph idx="2" type="pic"/>
          </p:nvPr>
        </p:nvSpPr>
        <p:spPr>
          <a:xfrm>
            <a:off x="677334" y="609600"/>
            <a:ext cx="8596668" cy="3845718"/>
          </a:xfrm>
          <a:prstGeom prst="rect">
            <a:avLst/>
          </a:prstGeom>
          <a:noFill/>
          <a:ln>
            <a:noFill/>
          </a:ln>
        </p:spPr>
        <p:txBody>
          <a:bodyPr anchor="t" anchorCtr="0" bIns="45700" lIns="91425" numCol="1" rIns="91425" spcFirstLastPara="1" tIns="45700" wrap="square">
            <a:noAutofit/>
          </a:bodyPr>
          <a:lstStyle>
            <a:lvl1pPr algn="ctr" lvl="0" marR="0" rtl="0">
              <a:spcBef>
                <a:spcPts val="1000"/>
              </a:spcBef>
              <a:spcAft>
                <a:spcPts val="0"/>
              </a:spcAft>
              <a:buClr>
                <a:schemeClr val="accent1"/>
              </a:buClr>
              <a:buSzPts val="1280"/>
              <a:buFont typeface="Noto Sans Symbols"/>
              <a:buNone/>
              <a:defRPr b="0" cap="none" i="0" strike="noStrike" sz="1600" u="none">
                <a:solidFill>
                  <a:srgbClr val="3F3F3F"/>
                </a:solidFill>
                <a:latin typeface="Trebuchet MS"/>
                <a:ea typeface="Trebuchet MS"/>
                <a:cs typeface="Trebuchet MS"/>
                <a:sym typeface="Trebuchet MS"/>
              </a:defRPr>
            </a:lvl1pPr>
            <a:lvl2pPr algn="l" lvl="1" marR="0" rtl="0">
              <a:spcBef>
                <a:spcPts val="1000"/>
              </a:spcBef>
              <a:spcAft>
                <a:spcPts val="0"/>
              </a:spcAft>
              <a:buClr>
                <a:schemeClr val="accent1"/>
              </a:buClr>
              <a:buSzPts val="1280"/>
              <a:buFont typeface="Noto Sans Symbols"/>
              <a:buNone/>
              <a:defRPr b="0" cap="none" i="0" strike="noStrike" sz="1600" u="none">
                <a:solidFill>
                  <a:srgbClr val="3F3F3F"/>
                </a:solidFill>
                <a:latin typeface="Trebuchet MS"/>
                <a:ea typeface="Trebuchet MS"/>
                <a:cs typeface="Trebuchet MS"/>
                <a:sym typeface="Trebuchet MS"/>
              </a:defRPr>
            </a:lvl2pPr>
            <a:lvl3pPr algn="l" lvl="2" marR="0" rtl="0">
              <a:spcBef>
                <a:spcPts val="1000"/>
              </a:spcBef>
              <a:spcAft>
                <a:spcPts val="0"/>
              </a:spcAft>
              <a:buClr>
                <a:schemeClr val="accent1"/>
              </a:buClr>
              <a:buSzPts val="1280"/>
              <a:buFont typeface="Noto Sans Symbols"/>
              <a:buNone/>
              <a:defRPr b="0" cap="none" i="0" strike="noStrike" sz="1600" u="none">
                <a:solidFill>
                  <a:srgbClr val="3F3F3F"/>
                </a:solidFill>
                <a:latin typeface="Trebuchet MS"/>
                <a:ea typeface="Trebuchet MS"/>
                <a:cs typeface="Trebuchet MS"/>
                <a:sym typeface="Trebuchet MS"/>
              </a:defRPr>
            </a:lvl3pPr>
            <a:lvl4pPr algn="l" lvl="3" marR="0" rtl="0">
              <a:spcBef>
                <a:spcPts val="1000"/>
              </a:spcBef>
              <a:spcAft>
                <a:spcPts val="0"/>
              </a:spcAft>
              <a:buClr>
                <a:schemeClr val="accent1"/>
              </a:buClr>
              <a:buSzPts val="1280"/>
              <a:buFont typeface="Noto Sans Symbols"/>
              <a:buNone/>
              <a:defRPr b="0" cap="none" i="0" strike="noStrike" sz="1600" u="none">
                <a:solidFill>
                  <a:srgbClr val="3F3F3F"/>
                </a:solidFill>
                <a:latin typeface="Trebuchet MS"/>
                <a:ea typeface="Trebuchet MS"/>
                <a:cs typeface="Trebuchet MS"/>
                <a:sym typeface="Trebuchet MS"/>
              </a:defRPr>
            </a:lvl4pPr>
            <a:lvl5pPr algn="l" lvl="4" marR="0" rtl="0">
              <a:spcBef>
                <a:spcPts val="1000"/>
              </a:spcBef>
              <a:spcAft>
                <a:spcPts val="0"/>
              </a:spcAft>
              <a:buClr>
                <a:schemeClr val="accent1"/>
              </a:buClr>
              <a:buSzPts val="1280"/>
              <a:buFont typeface="Noto Sans Symbols"/>
              <a:buNone/>
              <a:defRPr b="0" cap="none" i="0" strike="noStrike" sz="1600" u="none">
                <a:solidFill>
                  <a:srgbClr val="3F3F3F"/>
                </a:solidFill>
                <a:latin typeface="Trebuchet MS"/>
                <a:ea typeface="Trebuchet MS"/>
                <a:cs typeface="Trebuchet MS"/>
                <a:sym typeface="Trebuchet MS"/>
              </a:defRPr>
            </a:lvl5pPr>
            <a:lvl6pPr algn="l" lvl="5" marR="0" rtl="0">
              <a:spcBef>
                <a:spcPts val="1000"/>
              </a:spcBef>
              <a:spcAft>
                <a:spcPts val="0"/>
              </a:spcAft>
              <a:buClr>
                <a:schemeClr val="accent1"/>
              </a:buClr>
              <a:buSzPts val="1280"/>
              <a:buFont typeface="Noto Sans Symbols"/>
              <a:buNone/>
              <a:defRPr b="0" cap="none" i="0" strike="noStrike" sz="1600" u="none">
                <a:solidFill>
                  <a:srgbClr val="3F3F3F"/>
                </a:solidFill>
                <a:latin typeface="Trebuchet MS"/>
                <a:ea typeface="Trebuchet MS"/>
                <a:cs typeface="Trebuchet MS"/>
                <a:sym typeface="Trebuchet MS"/>
              </a:defRPr>
            </a:lvl6pPr>
            <a:lvl7pPr algn="l" lvl="6" marR="0" rtl="0">
              <a:spcBef>
                <a:spcPts val="1000"/>
              </a:spcBef>
              <a:spcAft>
                <a:spcPts val="0"/>
              </a:spcAft>
              <a:buClr>
                <a:schemeClr val="accent1"/>
              </a:buClr>
              <a:buSzPts val="1280"/>
              <a:buFont typeface="Noto Sans Symbols"/>
              <a:buNone/>
              <a:defRPr b="0" cap="none" i="0" strike="noStrike" sz="1600" u="none">
                <a:solidFill>
                  <a:srgbClr val="3F3F3F"/>
                </a:solidFill>
                <a:latin typeface="Trebuchet MS"/>
                <a:ea typeface="Trebuchet MS"/>
                <a:cs typeface="Trebuchet MS"/>
                <a:sym typeface="Trebuchet MS"/>
              </a:defRPr>
            </a:lvl7pPr>
            <a:lvl8pPr algn="l" lvl="7" marR="0" rtl="0">
              <a:spcBef>
                <a:spcPts val="1000"/>
              </a:spcBef>
              <a:spcAft>
                <a:spcPts val="0"/>
              </a:spcAft>
              <a:buClr>
                <a:schemeClr val="accent1"/>
              </a:buClr>
              <a:buSzPts val="1280"/>
              <a:buFont typeface="Noto Sans Symbols"/>
              <a:buNone/>
              <a:defRPr b="0" cap="none" i="0" strike="noStrike" sz="1600" u="none">
                <a:solidFill>
                  <a:srgbClr val="3F3F3F"/>
                </a:solidFill>
                <a:latin typeface="Trebuchet MS"/>
                <a:ea typeface="Trebuchet MS"/>
                <a:cs typeface="Trebuchet MS"/>
                <a:sym typeface="Trebuchet MS"/>
              </a:defRPr>
            </a:lvl8pPr>
            <a:lvl9pPr algn="l" lvl="8" marR="0" rtl="0">
              <a:spcBef>
                <a:spcPts val="1000"/>
              </a:spcBef>
              <a:spcAft>
                <a:spcPts val="0"/>
              </a:spcAft>
              <a:buClr>
                <a:schemeClr val="accent1"/>
              </a:buClr>
              <a:buSzPts val="1280"/>
              <a:buFont typeface="Noto Sans Symbols"/>
              <a:buNone/>
              <a:defRPr b="0" cap="none" i="0" strike="noStrike" sz="1600" u="none">
                <a:solidFill>
                  <a:srgbClr val="3F3F3F"/>
                </a:solidFill>
                <a:latin typeface="Trebuchet MS"/>
                <a:ea typeface="Trebuchet MS"/>
                <a:cs typeface="Trebuchet MS"/>
                <a:sym typeface="Trebuchet MS"/>
              </a:defRPr>
            </a:lvl9pPr>
          </a:lstStyle>
          <a:p/>
        </p:txBody>
      </p:sp>
      <p:sp>
        <p:nvSpPr>
          <p:cNvPr id="86" name="Google Shape;86;p10"/>
          <p:cNvSpPr txBox="1"/>
          <p:nvPr>
            <p:ph idx="1" type="body"/>
          </p:nvPr>
        </p:nvSpPr>
        <p:spPr>
          <a:xfrm>
            <a:off x="677334" y="5367338"/>
            <a:ext cx="8596667" cy="674024"/>
          </a:xfrm>
          <a:prstGeom prst="rect">
            <a:avLst/>
          </a:prstGeom>
          <a:noFill/>
          <a:ln>
            <a:noFill/>
          </a:ln>
        </p:spPr>
        <p:txBody>
          <a:bodyPr anchor="t" anchorCtr="0" bIns="45700" lIns="91425" numCol="1" rIns="91425" spcFirstLastPara="1" tIns="45700" wrap="square">
            <a:noAutofit/>
          </a:bodyPr>
          <a:lstStyle>
            <a:lvl1pPr algn="l" indent="-228600" lvl="0" marL="457200">
              <a:spcBef>
                <a:spcPts val="1000"/>
              </a:spcBef>
              <a:spcAft>
                <a:spcPts val="0"/>
              </a:spcAft>
              <a:buSzPts val="960"/>
              <a:buNone/>
              <a:defRPr sz="1200"/>
            </a:lvl1pPr>
            <a:lvl2pPr algn="l" indent="-228600" lvl="1" marL="914400">
              <a:spcBef>
                <a:spcPts val="1000"/>
              </a:spcBef>
              <a:spcAft>
                <a:spcPts val="0"/>
              </a:spcAft>
              <a:buSzPts val="960"/>
              <a:buNone/>
              <a:defRPr sz="1200"/>
            </a:lvl2pPr>
            <a:lvl3pPr algn="l" indent="-228600" lvl="2" marL="1371600">
              <a:spcBef>
                <a:spcPts val="1000"/>
              </a:spcBef>
              <a:spcAft>
                <a:spcPts val="0"/>
              </a:spcAft>
              <a:buSzPts val="800"/>
              <a:buNone/>
              <a:defRPr sz="1000"/>
            </a:lvl3pPr>
            <a:lvl4pPr algn="l" indent="-228600" lvl="3" marL="1828800">
              <a:spcBef>
                <a:spcPts val="1000"/>
              </a:spcBef>
              <a:spcAft>
                <a:spcPts val="0"/>
              </a:spcAft>
              <a:buSzPts val="720"/>
              <a:buNone/>
              <a:defRPr sz="900"/>
            </a:lvl4pPr>
            <a:lvl5pPr algn="l" indent="-228600" lvl="4" marL="2286000">
              <a:spcBef>
                <a:spcPts val="1000"/>
              </a:spcBef>
              <a:spcAft>
                <a:spcPts val="0"/>
              </a:spcAft>
              <a:buSzPts val="720"/>
              <a:buNone/>
              <a:defRPr sz="900"/>
            </a:lvl5pPr>
            <a:lvl6pPr algn="l" indent="-228600" lvl="5" marL="2743200">
              <a:spcBef>
                <a:spcPts val="1000"/>
              </a:spcBef>
              <a:spcAft>
                <a:spcPts val="0"/>
              </a:spcAft>
              <a:buSzPts val="720"/>
              <a:buNone/>
              <a:defRPr sz="900"/>
            </a:lvl6pPr>
            <a:lvl7pPr algn="l" indent="-228600" lvl="6" marL="3200400">
              <a:spcBef>
                <a:spcPts val="1000"/>
              </a:spcBef>
              <a:spcAft>
                <a:spcPts val="0"/>
              </a:spcAft>
              <a:buSzPts val="720"/>
              <a:buNone/>
              <a:defRPr sz="900"/>
            </a:lvl7pPr>
            <a:lvl8pPr algn="l" indent="-228600" lvl="7" marL="3657600">
              <a:spcBef>
                <a:spcPts val="1000"/>
              </a:spcBef>
              <a:spcAft>
                <a:spcPts val="0"/>
              </a:spcAft>
              <a:buSzPts val="720"/>
              <a:buNone/>
              <a:defRPr sz="900"/>
            </a:lvl8pPr>
            <a:lvl9pPr algn="l" indent="-228600" lvl="8" marL="4114800">
              <a:spcBef>
                <a:spcPts val="1000"/>
              </a:spcBef>
              <a:spcAft>
                <a:spcPts val="0"/>
              </a:spcAft>
              <a:buSzPts val="720"/>
              <a:buNone/>
              <a:defRPr sz="900"/>
            </a:lvl9pPr>
          </a:lstStyle>
          <a:p/>
        </p:txBody>
      </p:sp>
      <p:sp>
        <p:nvSpPr>
          <p:cNvPr id="87" name="Google Shape;87;p10"/>
          <p:cNvSpPr txBox="1"/>
          <p:nvPr>
            <p:ph idx="10" type="dt"/>
          </p:nvPr>
        </p:nvSpPr>
        <p:spPr>
          <a:xfrm>
            <a:off x="7205133" y="6041362"/>
            <a:ext cx="911939" cy="365125"/>
          </a:xfrm>
          <a:prstGeom prst="rect">
            <a:avLst/>
          </a:prstGeom>
          <a:noFill/>
          <a:ln>
            <a:noFill/>
          </a:ln>
        </p:spPr>
        <p:txBody>
          <a:bodyPr anchor="ctr" anchorCtr="0" bIns="45700" lIns="91425" numCol="1" rIns="91425" spcFirstLastPara="1" tIns="45700" wrap="square">
            <a:noAutofit/>
          </a:bodyPr>
          <a:lstStyle>
            <a:lvl1pPr algn="r" lvl="0">
              <a:spcBef>
                <a:spcPts val="0"/>
              </a:spcBef>
              <a:spcAft>
                <a:spcPts val="0"/>
              </a:spcAft>
              <a:buSzPts val="14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88" name="Google Shape;88;p10"/>
          <p:cNvSpPr txBox="1"/>
          <p:nvPr>
            <p:ph idx="11" type="ftr"/>
          </p:nvPr>
        </p:nvSpPr>
        <p:spPr>
          <a:xfrm>
            <a:off x="677334" y="6041362"/>
            <a:ext cx="6297612" cy="365125"/>
          </a:xfrm>
          <a:prstGeom prst="rect">
            <a:avLst/>
          </a:prstGeom>
          <a:noFill/>
          <a:ln>
            <a:noFill/>
          </a:ln>
        </p:spPr>
        <p:txBody>
          <a:bodyPr anchor="ctr" anchorCtr="0" bIns="45700" lIns="91425" numCol="1" rIns="91425" spcFirstLastPara="1" tIns="45700" wrap="square">
            <a:noAutofit/>
          </a:bodyPr>
          <a:lstStyle>
            <a:lvl1pPr algn="l" lvl="0">
              <a:spcBef>
                <a:spcPts val="0"/>
              </a:spcBef>
              <a:spcAft>
                <a:spcPts val="0"/>
              </a:spcAft>
              <a:buSzPts val="14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89" name="Google Shape;89;p10"/>
          <p:cNvSpPr txBox="1"/>
          <p:nvPr>
            <p:ph idx="12" type="sldNum"/>
          </p:nvPr>
        </p:nvSpPr>
        <p:spPr>
          <a:xfrm>
            <a:off x="8590663" y="6041362"/>
            <a:ext cx="683339" cy="365125"/>
          </a:xfrm>
          <a:prstGeom prst="rect">
            <a:avLst/>
          </a:prstGeom>
          <a:noFill/>
          <a:ln>
            <a:noFill/>
          </a:ln>
        </p:spPr>
        <p:txBody>
          <a:bodyPr anchor="ctr" anchorCtr="0" bIns="45700" lIns="91425" numCol="1" rIns="91425" spcFirstLastPara="1" tIns="45700" wrap="square">
            <a:noAutofit/>
          </a:bodyPr>
          <a:lstStyle>
            <a:lvl1pPr algn="r" indent="0" lvl="0" marL="0">
              <a:spcBef>
                <a:spcPts val="0"/>
              </a:spcBef>
              <a:buNone/>
              <a:defRPr/>
            </a:lvl1pPr>
            <a:lvl2pPr algn="r" indent="0" lvl="1" marL="0">
              <a:spcBef>
                <a:spcPts val="0"/>
              </a:spcBef>
              <a:buNone/>
              <a:defRPr/>
            </a:lvl2pPr>
            <a:lvl3pPr algn="r" indent="0" lvl="2" marL="0">
              <a:spcBef>
                <a:spcPts val="0"/>
              </a:spcBef>
              <a:buNone/>
              <a:defRPr/>
            </a:lvl3pPr>
            <a:lvl4pPr algn="r" indent="0" lvl="3" marL="0">
              <a:spcBef>
                <a:spcPts val="0"/>
              </a:spcBef>
              <a:buNone/>
              <a:defRPr/>
            </a:lvl4pPr>
            <a:lvl5pPr algn="r" indent="0" lvl="4" marL="0">
              <a:spcBef>
                <a:spcPts val="0"/>
              </a:spcBef>
              <a:buNone/>
              <a:defRPr/>
            </a:lvl5pPr>
            <a:lvl6pPr algn="r" indent="0" lvl="5" marL="0">
              <a:spcBef>
                <a:spcPts val="0"/>
              </a:spcBef>
              <a:buNone/>
              <a:defRPr/>
            </a:lvl6pPr>
            <a:lvl7pPr algn="r" indent="0" lvl="6" marL="0">
              <a:spcBef>
                <a:spcPts val="0"/>
              </a:spcBef>
              <a:buNone/>
              <a:defRPr/>
            </a:lvl7pPr>
            <a:lvl8pPr algn="r" indent="0" lvl="7" marL="0">
              <a:spcBef>
                <a:spcPts val="0"/>
              </a:spcBef>
              <a:buNone/>
              <a:defRPr/>
            </a:lvl8pPr>
            <a:lvl9pPr algn="r" indent="0" lvl="8" marL="0">
              <a:spcBef>
                <a:spcPts val="0"/>
              </a:spcBef>
              <a:buNone/>
              <a:defRPr/>
            </a:lvl9pPr>
          </a:lstStyle>
          <a:p>
            <a:pPr algn="r" indent="0" lvl="0" marL="0"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7" Target="../slideLayouts/slideLayout16.xml" Type="http://schemas.openxmlformats.org/officeDocument/2006/relationships/slideLayout"/><Relationship Id="rId16" Target="../slideLayouts/slideLayout15.xml" Type="http://schemas.openxmlformats.org/officeDocument/2006/relationships/slideLayout"/><Relationship Id="rId15" Target="../slideLayouts/slideLayout14.xml" Type="http://schemas.openxmlformats.org/officeDocument/2006/relationships/slideLayout"/><Relationship Id="rId14" Target="../slideLayouts/slideLayout13.xml" Type="http://schemas.openxmlformats.org/officeDocument/2006/relationships/slideLayout"/><Relationship Id="rId13" Target="../slideLayouts/slideLayout12.xml" Type="http://schemas.openxmlformats.org/officeDocument/2006/relationships/slideLayout"/><Relationship Id="rId12" Target="../slideLayouts/slideLayout11.xml" Type="http://schemas.openxmlformats.org/officeDocument/2006/relationships/slideLayout"/><Relationship Id="rId11" Target="../slideLayouts/slideLayout10.xml" Type="http://schemas.openxmlformats.org/officeDocument/2006/relationships/slideLayout"/><Relationship Id="rId9" Target="../slideLayouts/slideLayout8.xml" Type="http://schemas.openxmlformats.org/officeDocument/2006/relationships/slideLayout"/><Relationship Id="rId10" Target="../slideLayouts/slideLayout9.xml" Type="http://schemas.openxmlformats.org/officeDocument/2006/relationships/slideLayout"/><Relationship Id="rId8" Target="../slideLayouts/slideLayout7.xml" Type="http://schemas.openxmlformats.org/officeDocument/2006/relationships/slideLayout"/><Relationship Id="rId7" Target="../slideLayouts/slideLayout6.xml" Type="http://schemas.openxmlformats.org/officeDocument/2006/relationships/slideLayout"/><Relationship Id="rId6" Target="../slideLayouts/slideLayout5.xml" Type="http://schemas.openxmlformats.org/officeDocument/2006/relationships/slideLayout"/><Relationship Id="rId5" Target="../slideLayouts/slideLayout4.xml" Type="http://schemas.openxmlformats.org/officeDocument/2006/relationships/slideLayout"/><Relationship Id="rId4" Target="../slideLayouts/slideLayout3.xml" Type="http://schemas.openxmlformats.org/officeDocument/2006/relationships/slideLayout"/><Relationship Id="rId3" Target="../slideLayouts/slideLayout2.xml" Type="http://schemas.openxmlformats.org/officeDocument/2006/relationships/slideLayout"/><Relationship Id="rId2" Target="../slideLayouts/slideLayout1.xml" Type="http://schemas.openxmlformats.org/officeDocument/2006/relationships/slideLayout"/><Relationship Id="rId1" Target="../theme/theme2.xml" Type="http://schemas.openxmlformats.org/officeDocument/2006/relationships/theme"/></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0" y="-8467"/>
            <a:ext cx="12192000" cy="6866467"/>
            <a:chOff x="0" y="-8467"/>
            <a:chExt cx="12192000" cy="6866467"/>
          </a:xfrm>
        </p:grpSpPr>
        <p:cxnSp>
          <p:nvCxnSpPr>
            <p:cNvPr id="7" name="Google Shape;7;p1"/>
            <p:cNvCxnSpPr/>
            <p:nvPr/>
          </p:nvCxnSpPr>
          <p:spPr>
            <a:xfrm>
              <a:off x="9371012" y="0"/>
              <a:ext cx="1219200" cy="6858000"/>
            </a:xfrm>
            <a:prstGeom prst="straightConnector1">
              <a:avLst/>
            </a:prstGeom>
            <a:noFill/>
            <a:ln cap="flat" cmpd="sng" w="9525">
              <a:solidFill>
                <a:srgbClr val="BFBFBF"/>
              </a:solidFill>
              <a:prstDash val="solid"/>
              <a:round/>
              <a:headEnd len="sm" type="none" w="sm"/>
              <a:tailEnd len="sm" type="none" w="sm"/>
            </a:ln>
          </p:spPr>
        </p:cxnSp>
        <p:cxnSp>
          <p:nvCxnSpPr>
            <p:cNvPr id="8" name="Google Shape;8;p1"/>
            <p:cNvCxnSpPr/>
            <p:nvPr/>
          </p:nvCxnSpPr>
          <p:spPr>
            <a:xfrm flipH="1">
              <a:off x="7425267" y="3681413"/>
              <a:ext cx="4763558" cy="3176587"/>
            </a:xfrm>
            <a:prstGeom prst="straightConnector1">
              <a:avLst/>
            </a:prstGeom>
            <a:noFill/>
            <a:ln cap="flat" cmpd="sng" w="9525">
              <a:solidFill>
                <a:srgbClr val="D8D8D8"/>
              </a:solidFill>
              <a:prstDash val="solid"/>
              <a:round/>
              <a:headEnd len="sm" type="none" w="sm"/>
              <a:tailEnd len="sm" type="none" w="sm"/>
            </a:ln>
          </p:spPr>
        </p:cxnSp>
        <p:sp>
          <p:nvSpPr>
            <p:cNvPr id="9" name="Google Shape;9;p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 anchorCtr="0" bIns="91425" lIns="91425" numCol="1" rIns="91425" spcFirstLastPara="1" tIns="91425" wrap="square">
              <a:noAutofit/>
            </a:bodyPr>
            <a:lstStyle/>
            <a:p>
              <a:pPr algn="l" indent="0" lvl="0" marL="0" rtl="0">
                <a:spcBef>
                  <a:spcPts val="0"/>
                </a:spcBef>
                <a:spcAft>
                  <a:spcPts val="0"/>
                </a:spcAft>
                <a:buNone/>
              </a:pPr>
              <a:r>
                <a:t/>
              </a:r>
              <a:endParaRPr/>
            </a:p>
          </p:txBody>
        </p:sp>
        <p:sp>
          <p:nvSpPr>
            <p:cNvPr id="12" name="Google Shape;12;p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3" name="Google Shape;13;p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4" name="Google Shape;14;p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1"/>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 anchorCtr="0" bIns="91425" lIns="91425" numCol="1" rIns="91425" spcFirstLastPara="1" tIns="91425" wrap="square">
              <a:noAutofit/>
            </a:bodyPr>
            <a:lstStyle/>
            <a:p>
              <a:pPr algn="l" indent="0" lvl="0" marL="0" rtl="0">
                <a:spcBef>
                  <a:spcPts val="0"/>
                </a:spcBef>
                <a:spcAft>
                  <a:spcPts val="0"/>
                </a:spcAft>
                <a:buNone/>
              </a:pPr>
              <a:r>
                <a:t/>
              </a:r>
              <a:endParaRPr/>
            </a:p>
          </p:txBody>
        </p:sp>
        <p:sp>
          <p:nvSpPr>
            <p:cNvPr id="16" name="Google Shape;16;p1"/>
            <p:cNvSpPr/>
            <p:nvPr/>
          </p:nvSpPr>
          <p:spPr>
            <a:xfrm>
              <a:off x="0" y="4013200"/>
              <a:ext cx="448733" cy="2844800"/>
            </a:xfrm>
            <a:prstGeom prst="triangle">
              <a:avLst>
                <a:gd fmla="val 0" name="adj"/>
              </a:avLst>
            </a:prstGeom>
            <a:solidFill>
              <a:schemeClr val="accent1">
                <a:alpha val="84705"/>
              </a:schemeClr>
            </a:solidFill>
            <a:ln>
              <a:noFill/>
            </a:ln>
          </p:spPr>
          <p:txBody>
            <a:bodyPr anchor="ctr" anchorCtr="0" bIns="91425" lIns="91425" numCol="1" rIns="91425" spcFirstLastPara="1" tIns="91425" wrap="square">
              <a:noAutofit/>
            </a:bodyPr>
            <a:lstStyle/>
            <a:p>
              <a:pPr algn="l" indent="0" lvl="0" marL="0" rtl="0">
                <a:spcBef>
                  <a:spcPts val="0"/>
                </a:spcBef>
                <a:spcAft>
                  <a:spcPts val="0"/>
                </a:spcAft>
                <a:buNone/>
              </a:pPr>
              <a:r>
                <a:t/>
              </a:r>
              <a:endParaRPr/>
            </a:p>
          </p:txBody>
        </p:sp>
      </p:grpSp>
      <p:sp>
        <p:nvSpPr>
          <p:cNvPr id="17" name="Google Shape;17;p1"/>
          <p:cNvSpPr txBox="1"/>
          <p:nvPr>
            <p:ph type="title"/>
          </p:nvPr>
        </p:nvSpPr>
        <p:spPr>
          <a:xfrm>
            <a:off x="677334" y="609600"/>
            <a:ext cx="8596668" cy="1320800"/>
          </a:xfrm>
          <a:prstGeom prst="rect">
            <a:avLst/>
          </a:prstGeom>
          <a:noFill/>
          <a:ln>
            <a:noFill/>
          </a:ln>
        </p:spPr>
        <p:txBody>
          <a:bodyPr anchor="t" anchorCtr="0" bIns="45700" lIns="91425" numCol="1" rIns="91425" spcFirstLastPara="1" tIns="45700" wrap="square">
            <a:noAutofit/>
          </a:bodyPr>
          <a:lstStyle>
            <a:lvl1pPr algn="l" lvl="0" marR="0" rtl="0">
              <a:spcBef>
                <a:spcPts val="0"/>
              </a:spcBef>
              <a:spcAft>
                <a:spcPts val="0"/>
              </a:spcAft>
              <a:buClr>
                <a:schemeClr val="accent1"/>
              </a:buClr>
              <a:buSzPts val="3600"/>
              <a:buFont typeface="Trebuchet MS"/>
              <a:buNone/>
              <a:defRPr b="0" cap="none" i="0" strike="noStrike" sz="3600" u="none">
                <a:solidFill>
                  <a:schemeClr val="accent1"/>
                </a:solidFill>
                <a:latin typeface="Trebuchet MS"/>
                <a:ea typeface="Trebuchet MS"/>
                <a:cs typeface="Trebuchet MS"/>
                <a:sym typeface="Trebuchet MS"/>
              </a:defRPr>
            </a:lvl1pPr>
            <a:lvl2pPr algn="l" lvl="1" marR="0" rtl="0">
              <a:spcBef>
                <a:spcPts val="0"/>
              </a:spcBef>
              <a:spcAft>
                <a:spcPts val="0"/>
              </a:spcAft>
              <a:buSzPts val="1400"/>
              <a:buNone/>
              <a:defRPr b="0" cap="none" i="0" strike="noStrike" sz="1800" u="none">
                <a:solidFill>
                  <a:schemeClr val="dk2"/>
                </a:solidFill>
              </a:defRPr>
            </a:lvl2pPr>
            <a:lvl3pPr algn="l" lvl="2" marR="0" rtl="0">
              <a:spcBef>
                <a:spcPts val="0"/>
              </a:spcBef>
              <a:spcAft>
                <a:spcPts val="0"/>
              </a:spcAft>
              <a:buSzPts val="1400"/>
              <a:buNone/>
              <a:defRPr b="0" cap="none" i="0" strike="noStrike" sz="1800" u="none">
                <a:solidFill>
                  <a:schemeClr val="dk2"/>
                </a:solidFill>
              </a:defRPr>
            </a:lvl3pPr>
            <a:lvl4pPr algn="l" lvl="3" marR="0" rtl="0">
              <a:spcBef>
                <a:spcPts val="0"/>
              </a:spcBef>
              <a:spcAft>
                <a:spcPts val="0"/>
              </a:spcAft>
              <a:buSzPts val="1400"/>
              <a:buNone/>
              <a:defRPr b="0" cap="none" i="0" strike="noStrike" sz="1800" u="none">
                <a:solidFill>
                  <a:schemeClr val="dk2"/>
                </a:solidFill>
              </a:defRPr>
            </a:lvl4pPr>
            <a:lvl5pPr algn="l" lvl="4" marR="0" rtl="0">
              <a:spcBef>
                <a:spcPts val="0"/>
              </a:spcBef>
              <a:spcAft>
                <a:spcPts val="0"/>
              </a:spcAft>
              <a:buSzPts val="1400"/>
              <a:buNone/>
              <a:defRPr b="0" cap="none" i="0" strike="noStrike" sz="1800" u="none">
                <a:solidFill>
                  <a:schemeClr val="dk2"/>
                </a:solidFill>
              </a:defRPr>
            </a:lvl5pPr>
            <a:lvl6pPr algn="l" lvl="5" marR="0" rtl="0">
              <a:spcBef>
                <a:spcPts val="0"/>
              </a:spcBef>
              <a:spcAft>
                <a:spcPts val="0"/>
              </a:spcAft>
              <a:buSzPts val="1400"/>
              <a:buNone/>
              <a:defRPr b="0" cap="none" i="0" strike="noStrike" sz="1800" u="none">
                <a:solidFill>
                  <a:schemeClr val="dk2"/>
                </a:solidFill>
              </a:defRPr>
            </a:lvl6pPr>
            <a:lvl7pPr algn="l" lvl="6" marR="0" rtl="0">
              <a:spcBef>
                <a:spcPts val="0"/>
              </a:spcBef>
              <a:spcAft>
                <a:spcPts val="0"/>
              </a:spcAft>
              <a:buSzPts val="1400"/>
              <a:buNone/>
              <a:defRPr b="0" cap="none" i="0" strike="noStrike" sz="1800" u="none">
                <a:solidFill>
                  <a:schemeClr val="dk2"/>
                </a:solidFill>
              </a:defRPr>
            </a:lvl7pPr>
            <a:lvl8pPr algn="l" lvl="7" marR="0" rtl="0">
              <a:spcBef>
                <a:spcPts val="0"/>
              </a:spcBef>
              <a:spcAft>
                <a:spcPts val="0"/>
              </a:spcAft>
              <a:buSzPts val="1400"/>
              <a:buNone/>
              <a:defRPr b="0" cap="none" i="0" strike="noStrike" sz="1800" u="none">
                <a:solidFill>
                  <a:schemeClr val="dk2"/>
                </a:solidFill>
              </a:defRPr>
            </a:lvl8pPr>
            <a:lvl9pPr algn="l" lvl="8" marR="0" rtl="0">
              <a:spcBef>
                <a:spcPts val="0"/>
              </a:spcBef>
              <a:spcAft>
                <a:spcPts val="0"/>
              </a:spcAft>
              <a:buSzPts val="1400"/>
              <a:buNone/>
              <a:defRPr b="0" cap="none" i="0" strike="noStrike" sz="1800" u="none">
                <a:solidFill>
                  <a:schemeClr val="dk2"/>
                </a:solidFill>
              </a:defRPr>
            </a:lvl9pPr>
          </a:lstStyle>
          <a:p/>
        </p:txBody>
      </p:sp>
      <p:sp>
        <p:nvSpPr>
          <p:cNvPr id="18" name="Google Shape;18;p1"/>
          <p:cNvSpPr txBox="1"/>
          <p:nvPr>
            <p:ph idx="1" type="body"/>
          </p:nvPr>
        </p:nvSpPr>
        <p:spPr>
          <a:xfrm>
            <a:off x="677334" y="2160589"/>
            <a:ext cx="8596668" cy="3880773"/>
          </a:xfrm>
          <a:prstGeom prst="rect">
            <a:avLst/>
          </a:prstGeom>
          <a:noFill/>
          <a:ln>
            <a:noFill/>
          </a:ln>
        </p:spPr>
        <p:txBody>
          <a:bodyPr anchor="t" anchorCtr="0" bIns="45700" lIns="91425" numCol="1" rIns="91425" spcFirstLastPara="1" tIns="45700" wrap="square">
            <a:noAutofit/>
          </a:bodyPr>
          <a:lstStyle>
            <a:lvl1pPr algn="l" indent="-320040" lvl="0" marL="457200" marR="0" rtl="0">
              <a:spcBef>
                <a:spcPts val="1000"/>
              </a:spcBef>
              <a:spcAft>
                <a:spcPts val="0"/>
              </a:spcAft>
              <a:buClr>
                <a:schemeClr val="accent1"/>
              </a:buClr>
              <a:buSzPts val="1440"/>
              <a:buFont typeface="Noto Sans Symbols"/>
              <a:buChar char="►"/>
              <a:defRPr b="0" cap="none" i="0" strike="noStrike" sz="1800" u="none">
                <a:solidFill>
                  <a:srgbClr val="3F3F3F"/>
                </a:solidFill>
                <a:latin typeface="Trebuchet MS"/>
                <a:ea typeface="Trebuchet MS"/>
                <a:cs typeface="Trebuchet MS"/>
                <a:sym typeface="Trebuchet MS"/>
              </a:defRPr>
            </a:lvl1pPr>
            <a:lvl2pPr algn="l" indent="-309880" lvl="1" marL="914400" marR="0" rtl="0">
              <a:spcBef>
                <a:spcPts val="1000"/>
              </a:spcBef>
              <a:spcAft>
                <a:spcPts val="0"/>
              </a:spcAft>
              <a:buClr>
                <a:schemeClr val="accent1"/>
              </a:buClr>
              <a:buSzPts val="1280"/>
              <a:buFont typeface="Noto Sans Symbols"/>
              <a:buChar char="►"/>
              <a:defRPr b="0" cap="none" i="0" strike="noStrike" sz="1600" u="none">
                <a:solidFill>
                  <a:srgbClr val="3F3F3F"/>
                </a:solidFill>
                <a:latin typeface="Trebuchet MS"/>
                <a:ea typeface="Trebuchet MS"/>
                <a:cs typeface="Trebuchet MS"/>
                <a:sym typeface="Trebuchet MS"/>
              </a:defRPr>
            </a:lvl2pPr>
            <a:lvl3pPr algn="l" indent="-299719" lvl="2" marL="1371600" marR="0" rtl="0">
              <a:spcBef>
                <a:spcPts val="1000"/>
              </a:spcBef>
              <a:spcAft>
                <a:spcPts val="0"/>
              </a:spcAft>
              <a:buClr>
                <a:schemeClr val="accent1"/>
              </a:buClr>
              <a:buSzPts val="1120"/>
              <a:buFont typeface="Noto Sans Symbols"/>
              <a:buChar char="►"/>
              <a:defRPr b="0" cap="none" i="0" strike="noStrike" sz="1400" u="none">
                <a:solidFill>
                  <a:srgbClr val="3F3F3F"/>
                </a:solidFill>
                <a:latin typeface="Trebuchet MS"/>
                <a:ea typeface="Trebuchet MS"/>
                <a:cs typeface="Trebuchet MS"/>
                <a:sym typeface="Trebuchet MS"/>
              </a:defRPr>
            </a:lvl3pPr>
            <a:lvl4pPr algn="l" indent="-289560" lvl="3" marL="1828800" marR="0" rtl="0">
              <a:spcBef>
                <a:spcPts val="1000"/>
              </a:spcBef>
              <a:spcAft>
                <a:spcPts val="0"/>
              </a:spcAft>
              <a:buClr>
                <a:schemeClr val="accent1"/>
              </a:buClr>
              <a:buSzPts val="960"/>
              <a:buFont typeface="Noto Sans Symbols"/>
              <a:buChar char="►"/>
              <a:defRPr b="0" cap="none" i="0" strike="noStrike" sz="1200" u="none">
                <a:solidFill>
                  <a:srgbClr val="3F3F3F"/>
                </a:solidFill>
                <a:latin typeface="Trebuchet MS"/>
                <a:ea typeface="Trebuchet MS"/>
                <a:cs typeface="Trebuchet MS"/>
                <a:sym typeface="Trebuchet MS"/>
              </a:defRPr>
            </a:lvl4pPr>
            <a:lvl5pPr algn="l" indent="-289560" lvl="4" marL="2286000" marR="0" rtl="0">
              <a:spcBef>
                <a:spcPts val="1000"/>
              </a:spcBef>
              <a:spcAft>
                <a:spcPts val="0"/>
              </a:spcAft>
              <a:buClr>
                <a:schemeClr val="accent1"/>
              </a:buClr>
              <a:buSzPts val="960"/>
              <a:buFont typeface="Noto Sans Symbols"/>
              <a:buChar char="►"/>
              <a:defRPr b="0" cap="none" i="0" strike="noStrike" sz="1200" u="none">
                <a:solidFill>
                  <a:srgbClr val="3F3F3F"/>
                </a:solidFill>
                <a:latin typeface="Trebuchet MS"/>
                <a:ea typeface="Trebuchet MS"/>
                <a:cs typeface="Trebuchet MS"/>
                <a:sym typeface="Trebuchet MS"/>
              </a:defRPr>
            </a:lvl5pPr>
            <a:lvl6pPr algn="l" indent="-289560" lvl="5" marL="2743200" marR="0" rtl="0">
              <a:spcBef>
                <a:spcPts val="1000"/>
              </a:spcBef>
              <a:spcAft>
                <a:spcPts val="0"/>
              </a:spcAft>
              <a:buClr>
                <a:schemeClr val="accent1"/>
              </a:buClr>
              <a:buSzPts val="960"/>
              <a:buFont typeface="Noto Sans Symbols"/>
              <a:buChar char="►"/>
              <a:defRPr b="0" cap="none" i="0" strike="noStrike" sz="1200" u="none">
                <a:solidFill>
                  <a:srgbClr val="3F3F3F"/>
                </a:solidFill>
                <a:latin typeface="Trebuchet MS"/>
                <a:ea typeface="Trebuchet MS"/>
                <a:cs typeface="Trebuchet MS"/>
                <a:sym typeface="Trebuchet MS"/>
              </a:defRPr>
            </a:lvl6pPr>
            <a:lvl7pPr algn="l" indent="-289560" lvl="6" marL="3200400" marR="0" rtl="0">
              <a:spcBef>
                <a:spcPts val="1000"/>
              </a:spcBef>
              <a:spcAft>
                <a:spcPts val="0"/>
              </a:spcAft>
              <a:buClr>
                <a:schemeClr val="accent1"/>
              </a:buClr>
              <a:buSzPts val="960"/>
              <a:buFont typeface="Noto Sans Symbols"/>
              <a:buChar char="►"/>
              <a:defRPr b="0" cap="none" i="0" strike="noStrike" sz="1200" u="none">
                <a:solidFill>
                  <a:srgbClr val="3F3F3F"/>
                </a:solidFill>
                <a:latin typeface="Trebuchet MS"/>
                <a:ea typeface="Trebuchet MS"/>
                <a:cs typeface="Trebuchet MS"/>
                <a:sym typeface="Trebuchet MS"/>
              </a:defRPr>
            </a:lvl7pPr>
            <a:lvl8pPr algn="l" indent="-289559" lvl="7" marL="3657600" marR="0" rtl="0">
              <a:spcBef>
                <a:spcPts val="1000"/>
              </a:spcBef>
              <a:spcAft>
                <a:spcPts val="0"/>
              </a:spcAft>
              <a:buClr>
                <a:schemeClr val="accent1"/>
              </a:buClr>
              <a:buSzPts val="960"/>
              <a:buFont typeface="Noto Sans Symbols"/>
              <a:buChar char="►"/>
              <a:defRPr b="0" cap="none" i="0" strike="noStrike" sz="1200" u="none">
                <a:solidFill>
                  <a:srgbClr val="3F3F3F"/>
                </a:solidFill>
                <a:latin typeface="Trebuchet MS"/>
                <a:ea typeface="Trebuchet MS"/>
                <a:cs typeface="Trebuchet MS"/>
                <a:sym typeface="Trebuchet MS"/>
              </a:defRPr>
            </a:lvl8pPr>
            <a:lvl9pPr algn="l" indent="-289559" lvl="8" marL="4114800" marR="0" rtl="0">
              <a:spcBef>
                <a:spcPts val="1000"/>
              </a:spcBef>
              <a:spcAft>
                <a:spcPts val="0"/>
              </a:spcAft>
              <a:buClr>
                <a:schemeClr val="accent1"/>
              </a:buClr>
              <a:buSzPts val="960"/>
              <a:buFont typeface="Noto Sans Symbols"/>
              <a:buChar char="►"/>
              <a:defRPr b="0" cap="none" i="0" strike="noStrike" sz="1200" u="none">
                <a:solidFill>
                  <a:srgbClr val="3F3F3F"/>
                </a:solidFill>
                <a:latin typeface="Trebuchet MS"/>
                <a:ea typeface="Trebuchet MS"/>
                <a:cs typeface="Trebuchet MS"/>
                <a:sym typeface="Trebuchet MS"/>
              </a:defRPr>
            </a:lvl9pPr>
          </a:lstStyle>
          <a:p/>
        </p:txBody>
      </p:sp>
      <p:sp>
        <p:nvSpPr>
          <p:cNvPr id="19" name="Google Shape;19;p1"/>
          <p:cNvSpPr txBox="1"/>
          <p:nvPr>
            <p:ph idx="10" type="dt"/>
          </p:nvPr>
        </p:nvSpPr>
        <p:spPr>
          <a:xfrm>
            <a:off x="7205133" y="6041362"/>
            <a:ext cx="911939" cy="365125"/>
          </a:xfrm>
          <a:prstGeom prst="rect">
            <a:avLst/>
          </a:prstGeom>
          <a:noFill/>
          <a:ln>
            <a:noFill/>
          </a:ln>
        </p:spPr>
        <p:txBody>
          <a:bodyPr anchor="ctr" anchorCtr="0" bIns="45700" lIns="91425" numCol="1" rIns="91425" spcFirstLastPara="1" tIns="45700" wrap="square">
            <a:noAutofit/>
          </a:bodyPr>
          <a:lstStyle>
            <a:lvl1pPr algn="r" lvl="0" marR="0" rtl="0">
              <a:spcBef>
                <a:spcPts val="0"/>
              </a:spcBef>
              <a:spcAft>
                <a:spcPts val="0"/>
              </a:spcAft>
              <a:buSzPts val="1400"/>
              <a:buNone/>
              <a:defRPr b="0" cap="none" i="0" strike="noStrike" sz="900" u="none">
                <a:solidFill>
                  <a:srgbClr val="888888"/>
                </a:solidFill>
                <a:latin typeface="Trebuchet MS"/>
                <a:ea typeface="Trebuchet MS"/>
                <a:cs typeface="Trebuchet MS"/>
                <a:sym typeface="Trebuchet MS"/>
              </a:defRPr>
            </a:lvl1pPr>
            <a:lvl2pPr algn="l" lvl="1" marR="0" rtl="0">
              <a:spcBef>
                <a:spcPts val="0"/>
              </a:spcBef>
              <a:spcAft>
                <a:spcPts val="0"/>
              </a:spcAft>
              <a:buSzPts val="1400"/>
              <a:buNone/>
              <a:defRPr b="0" cap="none" i="0" strike="noStrike" sz="1800" u="none">
                <a:solidFill>
                  <a:schemeClr val="dk1"/>
                </a:solidFill>
                <a:latin typeface="Trebuchet MS"/>
                <a:ea typeface="Trebuchet MS"/>
                <a:cs typeface="Trebuchet MS"/>
                <a:sym typeface="Trebuchet MS"/>
              </a:defRPr>
            </a:lvl2pPr>
            <a:lvl3pPr algn="l" lvl="2" marR="0" rtl="0">
              <a:spcBef>
                <a:spcPts val="0"/>
              </a:spcBef>
              <a:spcAft>
                <a:spcPts val="0"/>
              </a:spcAft>
              <a:buSzPts val="1400"/>
              <a:buNone/>
              <a:defRPr b="0" cap="none" i="0" strike="noStrike" sz="1800" u="none">
                <a:solidFill>
                  <a:schemeClr val="dk1"/>
                </a:solidFill>
                <a:latin typeface="Trebuchet MS"/>
                <a:ea typeface="Trebuchet MS"/>
                <a:cs typeface="Trebuchet MS"/>
                <a:sym typeface="Trebuchet MS"/>
              </a:defRPr>
            </a:lvl3pPr>
            <a:lvl4pPr algn="l" lvl="3" marR="0" rtl="0">
              <a:spcBef>
                <a:spcPts val="0"/>
              </a:spcBef>
              <a:spcAft>
                <a:spcPts val="0"/>
              </a:spcAft>
              <a:buSzPts val="1400"/>
              <a:buNone/>
              <a:defRPr b="0" cap="none" i="0" strike="noStrike" sz="1800" u="none">
                <a:solidFill>
                  <a:schemeClr val="dk1"/>
                </a:solidFill>
                <a:latin typeface="Trebuchet MS"/>
                <a:ea typeface="Trebuchet MS"/>
                <a:cs typeface="Trebuchet MS"/>
                <a:sym typeface="Trebuchet MS"/>
              </a:defRPr>
            </a:lvl4pPr>
            <a:lvl5pPr algn="l" lvl="4" marR="0" rtl="0">
              <a:spcBef>
                <a:spcPts val="0"/>
              </a:spcBef>
              <a:spcAft>
                <a:spcPts val="0"/>
              </a:spcAft>
              <a:buSzPts val="1400"/>
              <a:buNone/>
              <a:defRPr b="0" cap="none" i="0" strike="noStrike" sz="1800" u="none">
                <a:solidFill>
                  <a:schemeClr val="dk1"/>
                </a:solidFill>
                <a:latin typeface="Trebuchet MS"/>
                <a:ea typeface="Trebuchet MS"/>
                <a:cs typeface="Trebuchet MS"/>
                <a:sym typeface="Trebuchet MS"/>
              </a:defRPr>
            </a:lvl5pPr>
            <a:lvl6pPr algn="l" lvl="5" marR="0" rtl="0">
              <a:spcBef>
                <a:spcPts val="0"/>
              </a:spcBef>
              <a:spcAft>
                <a:spcPts val="0"/>
              </a:spcAft>
              <a:buSzPts val="1400"/>
              <a:buNone/>
              <a:defRPr b="0" cap="none" i="0" strike="noStrike" sz="1800" u="none">
                <a:solidFill>
                  <a:schemeClr val="dk1"/>
                </a:solidFill>
                <a:latin typeface="Trebuchet MS"/>
                <a:ea typeface="Trebuchet MS"/>
                <a:cs typeface="Trebuchet MS"/>
                <a:sym typeface="Trebuchet MS"/>
              </a:defRPr>
            </a:lvl6pPr>
            <a:lvl7pPr algn="l" lvl="6" marR="0" rtl="0">
              <a:spcBef>
                <a:spcPts val="0"/>
              </a:spcBef>
              <a:spcAft>
                <a:spcPts val="0"/>
              </a:spcAft>
              <a:buSzPts val="1400"/>
              <a:buNone/>
              <a:defRPr b="0" cap="none" i="0" strike="noStrike" sz="1800" u="none">
                <a:solidFill>
                  <a:schemeClr val="dk1"/>
                </a:solidFill>
                <a:latin typeface="Trebuchet MS"/>
                <a:ea typeface="Trebuchet MS"/>
                <a:cs typeface="Trebuchet MS"/>
                <a:sym typeface="Trebuchet MS"/>
              </a:defRPr>
            </a:lvl7pPr>
            <a:lvl8pPr algn="l" lvl="7" marR="0" rtl="0">
              <a:spcBef>
                <a:spcPts val="0"/>
              </a:spcBef>
              <a:spcAft>
                <a:spcPts val="0"/>
              </a:spcAft>
              <a:buSzPts val="1400"/>
              <a:buNone/>
              <a:defRPr b="0" cap="none" i="0" strike="noStrike" sz="1800" u="none">
                <a:solidFill>
                  <a:schemeClr val="dk1"/>
                </a:solidFill>
                <a:latin typeface="Trebuchet MS"/>
                <a:ea typeface="Trebuchet MS"/>
                <a:cs typeface="Trebuchet MS"/>
                <a:sym typeface="Trebuchet MS"/>
              </a:defRPr>
            </a:lvl8pPr>
            <a:lvl9pPr algn="l" lvl="8" marR="0" rtl="0">
              <a:spcBef>
                <a:spcPts val="0"/>
              </a:spcBef>
              <a:spcAft>
                <a:spcPts val="0"/>
              </a:spcAft>
              <a:buSzPts val="1400"/>
              <a:buNone/>
              <a:defRPr b="0" cap="none" i="0" strike="noStrike" sz="1800" u="none">
                <a:solidFill>
                  <a:schemeClr val="dk1"/>
                </a:solidFill>
                <a:latin typeface="Trebuchet MS"/>
                <a:ea typeface="Trebuchet MS"/>
                <a:cs typeface="Trebuchet MS"/>
                <a:sym typeface="Trebuchet MS"/>
              </a:defRPr>
            </a:lvl9pPr>
          </a:lstStyle>
          <a:p/>
        </p:txBody>
      </p:sp>
      <p:sp>
        <p:nvSpPr>
          <p:cNvPr id="20" name="Google Shape;20;p1"/>
          <p:cNvSpPr txBox="1"/>
          <p:nvPr>
            <p:ph idx="11" type="ftr"/>
          </p:nvPr>
        </p:nvSpPr>
        <p:spPr>
          <a:xfrm>
            <a:off x="677334" y="6041362"/>
            <a:ext cx="6297612" cy="365125"/>
          </a:xfrm>
          <a:prstGeom prst="rect">
            <a:avLst/>
          </a:prstGeom>
          <a:noFill/>
          <a:ln>
            <a:noFill/>
          </a:ln>
        </p:spPr>
        <p:txBody>
          <a:bodyPr anchor="ctr" anchorCtr="0" bIns="45700" lIns="91425" numCol="1" rIns="91425" spcFirstLastPara="1" tIns="45700" wrap="square">
            <a:noAutofit/>
          </a:bodyPr>
          <a:lstStyle>
            <a:lvl1pPr algn="l" lvl="0" marR="0" rtl="0">
              <a:spcBef>
                <a:spcPts val="0"/>
              </a:spcBef>
              <a:spcAft>
                <a:spcPts val="0"/>
              </a:spcAft>
              <a:buSzPts val="1400"/>
              <a:buNone/>
              <a:defRPr b="0" cap="none" i="0" strike="noStrike" sz="900" u="none">
                <a:solidFill>
                  <a:srgbClr val="888888"/>
                </a:solidFill>
                <a:latin typeface="Trebuchet MS"/>
                <a:ea typeface="Trebuchet MS"/>
                <a:cs typeface="Trebuchet MS"/>
                <a:sym typeface="Trebuchet MS"/>
              </a:defRPr>
            </a:lvl1pPr>
            <a:lvl2pPr algn="l" lvl="1" marR="0" rtl="0">
              <a:spcBef>
                <a:spcPts val="0"/>
              </a:spcBef>
              <a:spcAft>
                <a:spcPts val="0"/>
              </a:spcAft>
              <a:buSzPts val="1400"/>
              <a:buNone/>
              <a:defRPr b="0" cap="none" i="0" strike="noStrike" sz="1800" u="none">
                <a:solidFill>
                  <a:schemeClr val="dk1"/>
                </a:solidFill>
                <a:latin typeface="Trebuchet MS"/>
                <a:ea typeface="Trebuchet MS"/>
                <a:cs typeface="Trebuchet MS"/>
                <a:sym typeface="Trebuchet MS"/>
              </a:defRPr>
            </a:lvl2pPr>
            <a:lvl3pPr algn="l" lvl="2" marR="0" rtl="0">
              <a:spcBef>
                <a:spcPts val="0"/>
              </a:spcBef>
              <a:spcAft>
                <a:spcPts val="0"/>
              </a:spcAft>
              <a:buSzPts val="1400"/>
              <a:buNone/>
              <a:defRPr b="0" cap="none" i="0" strike="noStrike" sz="1800" u="none">
                <a:solidFill>
                  <a:schemeClr val="dk1"/>
                </a:solidFill>
                <a:latin typeface="Trebuchet MS"/>
                <a:ea typeface="Trebuchet MS"/>
                <a:cs typeface="Trebuchet MS"/>
                <a:sym typeface="Trebuchet MS"/>
              </a:defRPr>
            </a:lvl3pPr>
            <a:lvl4pPr algn="l" lvl="3" marR="0" rtl="0">
              <a:spcBef>
                <a:spcPts val="0"/>
              </a:spcBef>
              <a:spcAft>
                <a:spcPts val="0"/>
              </a:spcAft>
              <a:buSzPts val="1400"/>
              <a:buNone/>
              <a:defRPr b="0" cap="none" i="0" strike="noStrike" sz="1800" u="none">
                <a:solidFill>
                  <a:schemeClr val="dk1"/>
                </a:solidFill>
                <a:latin typeface="Trebuchet MS"/>
                <a:ea typeface="Trebuchet MS"/>
                <a:cs typeface="Trebuchet MS"/>
                <a:sym typeface="Trebuchet MS"/>
              </a:defRPr>
            </a:lvl4pPr>
            <a:lvl5pPr algn="l" lvl="4" marR="0" rtl="0">
              <a:spcBef>
                <a:spcPts val="0"/>
              </a:spcBef>
              <a:spcAft>
                <a:spcPts val="0"/>
              </a:spcAft>
              <a:buSzPts val="1400"/>
              <a:buNone/>
              <a:defRPr b="0" cap="none" i="0" strike="noStrike" sz="1800" u="none">
                <a:solidFill>
                  <a:schemeClr val="dk1"/>
                </a:solidFill>
                <a:latin typeface="Trebuchet MS"/>
                <a:ea typeface="Trebuchet MS"/>
                <a:cs typeface="Trebuchet MS"/>
                <a:sym typeface="Trebuchet MS"/>
              </a:defRPr>
            </a:lvl5pPr>
            <a:lvl6pPr algn="l" lvl="5" marR="0" rtl="0">
              <a:spcBef>
                <a:spcPts val="0"/>
              </a:spcBef>
              <a:spcAft>
                <a:spcPts val="0"/>
              </a:spcAft>
              <a:buSzPts val="1400"/>
              <a:buNone/>
              <a:defRPr b="0" cap="none" i="0" strike="noStrike" sz="1800" u="none">
                <a:solidFill>
                  <a:schemeClr val="dk1"/>
                </a:solidFill>
                <a:latin typeface="Trebuchet MS"/>
                <a:ea typeface="Trebuchet MS"/>
                <a:cs typeface="Trebuchet MS"/>
                <a:sym typeface="Trebuchet MS"/>
              </a:defRPr>
            </a:lvl6pPr>
            <a:lvl7pPr algn="l" lvl="6" marR="0" rtl="0">
              <a:spcBef>
                <a:spcPts val="0"/>
              </a:spcBef>
              <a:spcAft>
                <a:spcPts val="0"/>
              </a:spcAft>
              <a:buSzPts val="1400"/>
              <a:buNone/>
              <a:defRPr b="0" cap="none" i="0" strike="noStrike" sz="1800" u="none">
                <a:solidFill>
                  <a:schemeClr val="dk1"/>
                </a:solidFill>
                <a:latin typeface="Trebuchet MS"/>
                <a:ea typeface="Trebuchet MS"/>
                <a:cs typeface="Trebuchet MS"/>
                <a:sym typeface="Trebuchet MS"/>
              </a:defRPr>
            </a:lvl7pPr>
            <a:lvl8pPr algn="l" lvl="7" marR="0" rtl="0">
              <a:spcBef>
                <a:spcPts val="0"/>
              </a:spcBef>
              <a:spcAft>
                <a:spcPts val="0"/>
              </a:spcAft>
              <a:buSzPts val="1400"/>
              <a:buNone/>
              <a:defRPr b="0" cap="none" i="0" strike="noStrike" sz="1800" u="none">
                <a:solidFill>
                  <a:schemeClr val="dk1"/>
                </a:solidFill>
                <a:latin typeface="Trebuchet MS"/>
                <a:ea typeface="Trebuchet MS"/>
                <a:cs typeface="Trebuchet MS"/>
                <a:sym typeface="Trebuchet MS"/>
              </a:defRPr>
            </a:lvl8pPr>
            <a:lvl9pPr algn="l" lvl="8" marR="0" rtl="0">
              <a:spcBef>
                <a:spcPts val="0"/>
              </a:spcBef>
              <a:spcAft>
                <a:spcPts val="0"/>
              </a:spcAft>
              <a:buSzPts val="1400"/>
              <a:buNone/>
              <a:defRPr b="0" cap="none" i="0" strike="noStrike" sz="1800" u="none">
                <a:solidFill>
                  <a:schemeClr val="dk1"/>
                </a:solidFill>
                <a:latin typeface="Trebuchet MS"/>
                <a:ea typeface="Trebuchet MS"/>
                <a:cs typeface="Trebuchet MS"/>
                <a:sym typeface="Trebuchet MS"/>
              </a:defRPr>
            </a:lvl9pPr>
          </a:lstStyle>
          <a:p/>
        </p:txBody>
      </p:sp>
      <p:sp>
        <p:nvSpPr>
          <p:cNvPr id="21" name="Google Shape;21;p1"/>
          <p:cNvSpPr txBox="1"/>
          <p:nvPr>
            <p:ph idx="12" type="sldNum"/>
          </p:nvPr>
        </p:nvSpPr>
        <p:spPr>
          <a:xfrm>
            <a:off x="8590663" y="6041362"/>
            <a:ext cx="683339" cy="365125"/>
          </a:xfrm>
          <a:prstGeom prst="rect">
            <a:avLst/>
          </a:prstGeom>
          <a:noFill/>
          <a:ln>
            <a:noFill/>
          </a:ln>
        </p:spPr>
        <p:txBody>
          <a:bodyPr anchor="ctr" anchorCtr="0" bIns="45700" lIns="91425" numCol="1" rIns="91425" spcFirstLastPara="1" tIns="45700" wrap="square">
            <a:noAutofit/>
          </a:bodyPr>
          <a:lstStyle>
            <a:lvl1pPr algn="r" indent="0" lvl="0" marL="0" marR="0" rtl="0">
              <a:spcBef>
                <a:spcPts val="0"/>
              </a:spcBef>
              <a:buNone/>
              <a:defRPr b="0" cap="none" i="0" strike="noStrike" sz="900" u="none">
                <a:solidFill>
                  <a:schemeClr val="accent1"/>
                </a:solidFill>
                <a:latin typeface="Trebuchet MS"/>
                <a:ea typeface="Trebuchet MS"/>
                <a:cs typeface="Trebuchet MS"/>
                <a:sym typeface="Trebuchet MS"/>
              </a:defRPr>
            </a:lvl1pPr>
            <a:lvl2pPr algn="r" indent="0" lvl="1" marL="0" marR="0" rtl="0">
              <a:spcBef>
                <a:spcPts val="0"/>
              </a:spcBef>
              <a:buNone/>
              <a:defRPr b="0" cap="none" i="0" strike="noStrike" sz="900" u="none">
                <a:solidFill>
                  <a:schemeClr val="accent1"/>
                </a:solidFill>
                <a:latin typeface="Trebuchet MS"/>
                <a:ea typeface="Trebuchet MS"/>
                <a:cs typeface="Trebuchet MS"/>
                <a:sym typeface="Trebuchet MS"/>
              </a:defRPr>
            </a:lvl2pPr>
            <a:lvl3pPr algn="r" indent="0" lvl="2" marL="0" marR="0" rtl="0">
              <a:spcBef>
                <a:spcPts val="0"/>
              </a:spcBef>
              <a:buNone/>
              <a:defRPr b="0" cap="none" i="0" strike="noStrike" sz="900" u="none">
                <a:solidFill>
                  <a:schemeClr val="accent1"/>
                </a:solidFill>
                <a:latin typeface="Trebuchet MS"/>
                <a:ea typeface="Trebuchet MS"/>
                <a:cs typeface="Trebuchet MS"/>
                <a:sym typeface="Trebuchet MS"/>
              </a:defRPr>
            </a:lvl3pPr>
            <a:lvl4pPr algn="r" indent="0" lvl="3" marL="0" marR="0" rtl="0">
              <a:spcBef>
                <a:spcPts val="0"/>
              </a:spcBef>
              <a:buNone/>
              <a:defRPr b="0" cap="none" i="0" strike="noStrike" sz="900" u="none">
                <a:solidFill>
                  <a:schemeClr val="accent1"/>
                </a:solidFill>
                <a:latin typeface="Trebuchet MS"/>
                <a:ea typeface="Trebuchet MS"/>
                <a:cs typeface="Trebuchet MS"/>
                <a:sym typeface="Trebuchet MS"/>
              </a:defRPr>
            </a:lvl4pPr>
            <a:lvl5pPr algn="r" indent="0" lvl="4" marL="0" marR="0" rtl="0">
              <a:spcBef>
                <a:spcPts val="0"/>
              </a:spcBef>
              <a:buNone/>
              <a:defRPr b="0" cap="none" i="0" strike="noStrike" sz="900" u="none">
                <a:solidFill>
                  <a:schemeClr val="accent1"/>
                </a:solidFill>
                <a:latin typeface="Trebuchet MS"/>
                <a:ea typeface="Trebuchet MS"/>
                <a:cs typeface="Trebuchet MS"/>
                <a:sym typeface="Trebuchet MS"/>
              </a:defRPr>
            </a:lvl5pPr>
            <a:lvl6pPr algn="r" indent="0" lvl="5" marL="0" marR="0" rtl="0">
              <a:spcBef>
                <a:spcPts val="0"/>
              </a:spcBef>
              <a:buNone/>
              <a:defRPr b="0" cap="none" i="0" strike="noStrike" sz="900" u="none">
                <a:solidFill>
                  <a:schemeClr val="accent1"/>
                </a:solidFill>
                <a:latin typeface="Trebuchet MS"/>
                <a:ea typeface="Trebuchet MS"/>
                <a:cs typeface="Trebuchet MS"/>
                <a:sym typeface="Trebuchet MS"/>
              </a:defRPr>
            </a:lvl6pPr>
            <a:lvl7pPr algn="r" indent="0" lvl="6" marL="0" marR="0" rtl="0">
              <a:spcBef>
                <a:spcPts val="0"/>
              </a:spcBef>
              <a:buNone/>
              <a:defRPr b="0" cap="none" i="0" strike="noStrike" sz="900" u="none">
                <a:solidFill>
                  <a:schemeClr val="accent1"/>
                </a:solidFill>
                <a:latin typeface="Trebuchet MS"/>
                <a:ea typeface="Trebuchet MS"/>
                <a:cs typeface="Trebuchet MS"/>
                <a:sym typeface="Trebuchet MS"/>
              </a:defRPr>
            </a:lvl7pPr>
            <a:lvl8pPr algn="r" indent="0" lvl="7" marL="0" marR="0" rtl="0">
              <a:spcBef>
                <a:spcPts val="0"/>
              </a:spcBef>
              <a:buNone/>
              <a:defRPr b="0" cap="none" i="0" strike="noStrike" sz="900" u="none">
                <a:solidFill>
                  <a:schemeClr val="accent1"/>
                </a:solidFill>
                <a:latin typeface="Trebuchet MS"/>
                <a:ea typeface="Trebuchet MS"/>
                <a:cs typeface="Trebuchet MS"/>
                <a:sym typeface="Trebuchet MS"/>
              </a:defRPr>
            </a:lvl8pPr>
            <a:lvl9pPr algn="r" indent="0" lvl="8" marL="0" marR="0" rtl="0">
              <a:spcBef>
                <a:spcPts val="0"/>
              </a:spcBef>
              <a:buNone/>
              <a:defRPr b="0" cap="none" i="0" strike="noStrike" sz="900" u="none">
                <a:solidFill>
                  <a:schemeClr val="accent1"/>
                </a:solidFill>
                <a:latin typeface="Trebuchet MS"/>
                <a:ea typeface="Trebuchet MS"/>
                <a:cs typeface="Trebuchet MS"/>
                <a:sym typeface="Trebuchet MS"/>
              </a:defRPr>
            </a:lvl9pPr>
          </a:lstStyle>
          <a:p>
            <a:pPr algn="r" indent="0" lvl="0" marL="0" rt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folHlink="folHlink" hlink="hlink" tx1="dk1" tx2="lt2"/>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arget="../notesSlides/notesSlide1.xml" Type="http://schemas.openxmlformats.org/officeDocument/2006/relationships/notesSlide"/><Relationship Id="rId1" Target="../slideLayouts/slideLayout1.xml" Type="http://schemas.openxmlformats.org/officeDocument/2006/relationships/slideLayout"/></Relationships>
</file>

<file path=ppt/slides/_rels/slide2.xml.rels><?xml version="1.0" encoding="UTF-8" standalone="yes"?><Relationships xmlns="http://schemas.openxmlformats.org/package/2006/relationships"><Relationship Id="rId2" Target="../notesSlides/notesSlide2.xml" Type="http://schemas.openxmlformats.org/officeDocument/2006/relationships/notesSlide"/><Relationship Id="rId1" Target="../slideLayouts/slideLayout2.xml" Type="http://schemas.openxmlformats.org/officeDocument/2006/relationships/slideLayout"/></Relationships>
</file>

<file path=ppt/slides/_rels/slide3.xml.rels><?xml version="1.0" encoding="UTF-8" standalone="yes"?><Relationships xmlns="http://schemas.openxmlformats.org/package/2006/relationships"><Relationship Id="rId2" Target="../notesSlides/notesSlide3.xml" Type="http://schemas.openxmlformats.org/officeDocument/2006/relationships/notesSlide"/><Relationship Id="rId1" Target="../slideLayouts/slideLayout2.xml" Type="http://schemas.openxmlformats.org/officeDocument/2006/relationships/slideLayout"/></Relationships>
</file>

<file path=ppt/slides/_rels/slide4.xml.rels><?xml version="1.0" encoding="UTF-8" standalone="yes"?><Relationships xmlns="http://schemas.openxmlformats.org/package/2006/relationships"><Relationship Id="rId3" Target="../media/image3.png" Type="http://schemas.openxmlformats.org/officeDocument/2006/relationships/image"/><Relationship Id="rId2" Target="../notesSlides/notesSlide4.xml" Type="http://schemas.openxmlformats.org/officeDocument/2006/relationships/notesSlide"/><Relationship Id="rId1" Target="../slideLayouts/slideLayout3.xml" Type="http://schemas.openxmlformats.org/officeDocument/2006/relationships/slideLayout"/></Relationships>
</file>

<file path=ppt/slides/_rels/slide5.xml.rels><?xml version="1.0" encoding="UTF-8" standalone="yes"?><Relationships xmlns="http://schemas.openxmlformats.org/package/2006/relationships"><Relationship Id="rId3" Target="../media/image5.png" Type="http://schemas.openxmlformats.org/officeDocument/2006/relationships/image"/><Relationship Id="rId2" Target="../notesSlides/notesSlide5.xml" Type="http://schemas.openxmlformats.org/officeDocument/2006/relationships/notesSlide"/><Relationship Id="rId1" Target="../slideLayouts/slideLayout3.xml" Type="http://schemas.openxmlformats.org/officeDocument/2006/relationships/slideLayout"/></Relationships>
</file>

<file path=ppt/slides/_rels/slide6.xml.rels><?xml version="1.0" encoding="UTF-8" standalone="yes"?><Relationships xmlns="http://schemas.openxmlformats.org/package/2006/relationships"><Relationship Id="rId3" Target="../media/image2.png" Type="http://schemas.openxmlformats.org/officeDocument/2006/relationships/image"/><Relationship Id="rId2" Target="../notesSlides/notesSlide6.xml" Type="http://schemas.openxmlformats.org/officeDocument/2006/relationships/notesSlide"/><Relationship Id="rId1" Target="../slideLayouts/slideLayout3.xml" Type="http://schemas.openxmlformats.org/officeDocument/2006/relationships/slideLayout"/></Relationships>
</file>

<file path=ppt/slides/_rels/slide7.xml.rels><?xml version="1.0" encoding="UTF-8" standalone="yes"?><Relationships xmlns="http://schemas.openxmlformats.org/package/2006/relationships"><Relationship Id="rId3" Target="../media/image4.png" Type="http://schemas.openxmlformats.org/officeDocument/2006/relationships/image"/><Relationship Id="rId2" Target="../notesSlides/notesSlide7.xml" Type="http://schemas.openxmlformats.org/officeDocument/2006/relationships/notesSlide"/><Relationship Id="rId1" Target="../slideLayouts/slideLayout3.xml" Type="http://schemas.openxmlformats.org/officeDocument/2006/relationships/slideLayout"/></Relationships>
</file>

<file path=ppt/slides/_rels/slide8.xml.rels><?xml version="1.0" encoding="UTF-8" standalone="yes"?><Relationships xmlns="http://schemas.openxmlformats.org/package/2006/relationships"><Relationship Id="rId4" Target="../media/image1.png" Type="http://schemas.openxmlformats.org/officeDocument/2006/relationships/image"/><Relationship Id="rId3" Target="about:blank" TargetMode="External" Type="http://schemas.openxmlformats.org/officeDocument/2006/relationships/hyperlink"/><Relationship Id="rId2" Target="../notesSlides/notesSlide8.xml" Type="http://schemas.openxmlformats.org/officeDocument/2006/relationships/notesSlide"/><Relationship Id="rId1" Target="../slideLayouts/slideLayout3.xml" Type="http://schemas.openxmlformats.org/officeDocument/2006/relationships/slideLayout"/></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8"/>
          <p:cNvSpPr txBox="1"/>
          <p:nvPr>
            <p:ph type="ctrTitle"/>
          </p:nvPr>
        </p:nvSpPr>
        <p:spPr>
          <a:xfrm>
            <a:off x="1507067" y="2404534"/>
            <a:ext cx="7766936" cy="1646302"/>
          </a:xfrm>
          <a:prstGeom prst="rect">
            <a:avLst/>
          </a:prstGeom>
          <a:noFill/>
          <a:ln>
            <a:noFill/>
          </a:ln>
        </p:spPr>
        <p:txBody>
          <a:bodyPr anchor="b" anchorCtr="0" bIns="45700" lIns="91425" numCol="1" rIns="91425" spcFirstLastPara="1" tIns="45700" wrap="square">
            <a:noAutofit/>
          </a:bodyPr>
          <a:lstStyle/>
          <a:p>
            <a:pPr algn="r" indent="0" lvl="0" marL="0" rtl="0">
              <a:spcBef>
                <a:spcPts val="0"/>
              </a:spcBef>
              <a:spcAft>
                <a:spcPts val="0"/>
              </a:spcAft>
              <a:buClr>
                <a:schemeClr val="accent1"/>
              </a:buClr>
              <a:buSzPts val="5400"/>
              <a:buFont typeface="Garamond"/>
              <a:buNone/>
            </a:pPr>
            <a:r>
              <a:rPr lang="en-US">
                <a:latin typeface="Garamond"/>
                <a:ea typeface="Garamond"/>
                <a:cs typeface="Garamond"/>
                <a:sym typeface="Garamond"/>
              </a:rPr>
              <a:t>Group 2 </a:t>
            </a:r>
            <a:br>
              <a:rPr lang="en-US">
                <a:latin typeface="Garamond"/>
                <a:ea typeface="Garamond"/>
                <a:cs typeface="Garamond"/>
                <a:sym typeface="Garamond"/>
              </a:rPr>
            </a:br>
            <a:r>
              <a:rPr lang="en-US">
                <a:latin typeface="Garamond"/>
                <a:ea typeface="Garamond"/>
                <a:cs typeface="Garamond"/>
                <a:sym typeface="Garamond"/>
              </a:rPr>
              <a:t>Project Presentation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9"/>
          <p:cNvSpPr txBox="1"/>
          <p:nvPr>
            <p:ph type="title"/>
          </p:nvPr>
        </p:nvSpPr>
        <p:spPr>
          <a:xfrm>
            <a:off x="677334" y="609600"/>
            <a:ext cx="8596668" cy="1320800"/>
          </a:xfrm>
          <a:prstGeom prst="rect">
            <a:avLst/>
          </a:prstGeom>
          <a:noFill/>
          <a:ln>
            <a:noFill/>
          </a:ln>
        </p:spPr>
        <p:txBody>
          <a:bodyPr anchor="t" anchorCtr="0" bIns="45700" lIns="91425" numCol="1" rIns="91425" spcFirstLastPara="1" tIns="45700" wrap="square">
            <a:noAutofit/>
          </a:bodyPr>
          <a:lstStyle/>
          <a:p>
            <a:pPr algn="l" indent="0" lvl="0" marL="0" rtl="0">
              <a:spcBef>
                <a:spcPts val="0"/>
              </a:spcBef>
              <a:spcAft>
                <a:spcPts val="0"/>
              </a:spcAft>
              <a:buClr>
                <a:schemeClr val="accent1"/>
              </a:buClr>
              <a:buSzPts val="3600"/>
              <a:buFont typeface="Garamond"/>
              <a:buNone/>
            </a:pPr>
            <a:r>
              <a:rPr lang="en-US">
                <a:latin typeface="Garamond"/>
                <a:ea typeface="Garamond"/>
                <a:cs typeface="Garamond"/>
                <a:sym typeface="Garamond"/>
              </a:rPr>
              <a:t>Project Objective</a:t>
            </a:r>
            <a:endParaRPr/>
          </a:p>
        </p:txBody>
      </p:sp>
      <p:sp>
        <p:nvSpPr>
          <p:cNvPr id="149" name="Google Shape;149;p19"/>
          <p:cNvSpPr txBox="1"/>
          <p:nvPr>
            <p:ph idx="1" type="body"/>
          </p:nvPr>
        </p:nvSpPr>
        <p:spPr>
          <a:xfrm>
            <a:off x="677334" y="2160589"/>
            <a:ext cx="8596668" cy="3880773"/>
          </a:xfrm>
          <a:prstGeom prst="rect">
            <a:avLst/>
          </a:prstGeom>
          <a:noFill/>
          <a:ln>
            <a:noFill/>
          </a:ln>
        </p:spPr>
        <p:txBody>
          <a:bodyPr anchor="t" anchorCtr="0" bIns="45700" lIns="91425" numCol="1" rIns="91425" spcFirstLastPara="1" tIns="45700" wrap="square">
            <a:noAutofit/>
          </a:bodyPr>
          <a:lstStyle/>
          <a:p>
            <a:pPr algn="l" indent="-342900" lvl="0" marL="342900" rtl="0">
              <a:spcBef>
                <a:spcPts val="0"/>
              </a:spcBef>
              <a:spcAft>
                <a:spcPts val="0"/>
              </a:spcAft>
              <a:buSzPts val="1440"/>
              <a:buChar char="►"/>
            </a:pPr>
            <a:r>
              <a:rPr lang="en-US">
                <a:latin typeface="Garamond"/>
                <a:ea typeface="Garamond"/>
                <a:cs typeface="Garamond"/>
                <a:sym typeface="Garamond"/>
              </a:rPr>
              <a:t>Our goal was to identify trends of food purchases relative to recipe searches, trends in food delivery services and general trends in eating in vs. dining out in the US.</a:t>
            </a:r>
            <a:endParaRPr/>
          </a:p>
          <a:p>
            <a:pPr algn="l" indent="-342900" lvl="0" marL="342900" rtl="0">
              <a:spcBef>
                <a:spcPts val="1000"/>
              </a:spcBef>
              <a:spcAft>
                <a:spcPts val="0"/>
              </a:spcAft>
              <a:buSzPts val="1440"/>
              <a:buChar char="►"/>
            </a:pPr>
            <a:r>
              <a:rPr lang="en-US">
                <a:latin typeface="Garamond"/>
                <a:ea typeface="Garamond"/>
                <a:cs typeface="Garamond"/>
                <a:sym typeface="Garamond"/>
              </a:rPr>
              <a:t>The main questions we wanted to address were:</a:t>
            </a:r>
            <a:endParaRPr/>
          </a:p>
          <a:p>
            <a:pPr algn="l" indent="-285750" lvl="1" marL="742950" rtl="0">
              <a:spcBef>
                <a:spcPts val="1000"/>
              </a:spcBef>
              <a:spcAft>
                <a:spcPts val="0"/>
              </a:spcAft>
              <a:buSzPts val="1280"/>
              <a:buChar char="►"/>
            </a:pPr>
            <a:r>
              <a:rPr lang="en-US">
                <a:latin typeface="Garamond"/>
                <a:ea typeface="Garamond"/>
                <a:cs typeface="Garamond"/>
                <a:sym typeface="Garamond"/>
              </a:rPr>
              <a:t>What are the broad trends in grocery/food store sales vs. restaurant/dining sales during 2020 vs. longer periods of time?</a:t>
            </a:r>
            <a:endParaRPr/>
          </a:p>
          <a:p>
            <a:pPr algn="l" indent="-285750" lvl="1" marL="742950" rtl="0">
              <a:spcBef>
                <a:spcPts val="1000"/>
              </a:spcBef>
              <a:spcAft>
                <a:spcPts val="0"/>
              </a:spcAft>
              <a:buSzPts val="1280"/>
              <a:buChar char="►"/>
            </a:pPr>
            <a:r>
              <a:rPr lang="en-US">
                <a:latin typeface="Garamond"/>
                <a:ea typeface="Garamond"/>
                <a:cs typeface="Garamond"/>
                <a:sym typeface="Garamond"/>
              </a:rPr>
              <a:t>Was there evidence to support these trends on an individual company basis?</a:t>
            </a:r>
            <a:endParaRPr/>
          </a:p>
          <a:p>
            <a:pPr algn="l" indent="-285750" lvl="1" marL="742950" rtl="0">
              <a:spcBef>
                <a:spcPts val="1000"/>
              </a:spcBef>
              <a:spcAft>
                <a:spcPts val="0"/>
              </a:spcAft>
              <a:buSzPts val="1280"/>
              <a:buChar char="►"/>
            </a:pPr>
            <a:r>
              <a:rPr lang="en-US">
                <a:latin typeface="Garamond"/>
                <a:ea typeface="Garamond"/>
                <a:cs typeface="Garamond"/>
                <a:sym typeface="Garamond"/>
              </a:rPr>
              <a:t>Was there any relationship between food at home vs. food away from home?</a:t>
            </a:r>
            <a:endParaRPr/>
          </a:p>
          <a:p>
            <a:pPr algn="l" indent="-285750" lvl="1" marL="742950" rtl="0">
              <a:spcBef>
                <a:spcPts val="1000"/>
              </a:spcBef>
              <a:spcAft>
                <a:spcPts val="0"/>
              </a:spcAft>
              <a:buSzPts val="1280"/>
              <a:buChar char="►"/>
            </a:pPr>
            <a:r>
              <a:rPr lang="en-US">
                <a:latin typeface="Garamond"/>
                <a:ea typeface="Garamond"/>
                <a:cs typeface="Garamond"/>
                <a:sym typeface="Garamond"/>
              </a:rPr>
              <a:t>Was there any relationship between food delivery service data and grocery sale trends?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0"/>
          <p:cNvSpPr txBox="1"/>
          <p:nvPr>
            <p:ph type="title"/>
          </p:nvPr>
        </p:nvSpPr>
        <p:spPr>
          <a:xfrm>
            <a:off x="677334" y="609600"/>
            <a:ext cx="8596668" cy="1320800"/>
          </a:xfrm>
          <a:prstGeom prst="rect">
            <a:avLst/>
          </a:prstGeom>
          <a:noFill/>
          <a:ln>
            <a:noFill/>
          </a:ln>
        </p:spPr>
        <p:txBody>
          <a:bodyPr anchor="t" anchorCtr="0" bIns="45700" lIns="91425" numCol="1" rIns="91425" spcFirstLastPara="1" tIns="45700" wrap="square">
            <a:noAutofit/>
          </a:bodyPr>
          <a:lstStyle/>
          <a:p>
            <a:pPr algn="l" indent="0" lvl="0" marL="0" rtl="0">
              <a:spcBef>
                <a:spcPts val="0"/>
              </a:spcBef>
              <a:spcAft>
                <a:spcPts val="0"/>
              </a:spcAft>
              <a:buClr>
                <a:schemeClr val="accent1"/>
              </a:buClr>
              <a:buSzPts val="3600"/>
              <a:buFont typeface="Garamond"/>
              <a:buNone/>
            </a:pPr>
            <a:r>
              <a:rPr lang="en-US">
                <a:latin typeface="Garamond"/>
                <a:ea typeface="Garamond"/>
                <a:cs typeface="Garamond"/>
                <a:sym typeface="Garamond"/>
              </a:rPr>
              <a:t>Sources of Data</a:t>
            </a:r>
            <a:endParaRPr/>
          </a:p>
        </p:txBody>
      </p:sp>
      <p:sp>
        <p:nvSpPr>
          <p:cNvPr id="155" name="Google Shape;155;p20"/>
          <p:cNvSpPr txBox="1"/>
          <p:nvPr>
            <p:ph idx="1" type="body"/>
          </p:nvPr>
        </p:nvSpPr>
        <p:spPr>
          <a:xfrm>
            <a:off x="677334" y="2160589"/>
            <a:ext cx="8596668" cy="3880773"/>
          </a:xfrm>
          <a:prstGeom prst="rect">
            <a:avLst/>
          </a:prstGeom>
          <a:noFill/>
          <a:ln>
            <a:noFill/>
          </a:ln>
        </p:spPr>
        <p:txBody>
          <a:bodyPr anchor="t" anchorCtr="0" bIns="45700" lIns="91425" numCol="1" rIns="91425" spcFirstLastPara="1" tIns="45700" wrap="square">
            <a:noAutofit/>
          </a:bodyPr>
          <a:lstStyle/>
          <a:p>
            <a:pPr algn="l" indent="-342900" lvl="0" marL="342900" rtl="0">
              <a:spcBef>
                <a:spcPts val="0"/>
              </a:spcBef>
              <a:spcAft>
                <a:spcPts val="0"/>
              </a:spcAft>
              <a:buSzPts val="1440"/>
              <a:buChar char="►"/>
            </a:pPr>
            <a:r>
              <a:rPr lang="en-US">
                <a:latin typeface="Garamond"/>
                <a:ea typeface="Garamond"/>
                <a:cs typeface="Garamond"/>
                <a:sym typeface="Garamond"/>
              </a:rPr>
              <a:t>USDA</a:t>
            </a:r>
            <a:endParaRPr/>
          </a:p>
          <a:p>
            <a:pPr algn="l" indent="-342900" lvl="0" marL="342900" rtl="0">
              <a:spcBef>
                <a:spcPts val="1000"/>
              </a:spcBef>
              <a:spcAft>
                <a:spcPts val="0"/>
              </a:spcAft>
              <a:buSzPts val="1440"/>
              <a:buChar char="►"/>
            </a:pPr>
            <a:r>
              <a:rPr lang="en-US">
                <a:latin typeface="Garamond"/>
                <a:ea typeface="Garamond"/>
                <a:cs typeface="Garamond"/>
                <a:sym typeface="Garamond"/>
              </a:rPr>
              <a:t>US Census Bureau</a:t>
            </a:r>
            <a:endParaRPr/>
          </a:p>
          <a:p>
            <a:pPr algn="l" indent="-342900" lvl="0" marL="342900" rtl="0">
              <a:spcBef>
                <a:spcPts val="1000"/>
              </a:spcBef>
              <a:spcAft>
                <a:spcPts val="0"/>
              </a:spcAft>
              <a:buSzPts val="1440"/>
              <a:buChar char="►"/>
            </a:pPr>
            <a:r>
              <a:rPr lang="en-US">
                <a:latin typeface="Garamond"/>
                <a:ea typeface="Garamond"/>
                <a:cs typeface="Garamond"/>
                <a:sym typeface="Garamond"/>
              </a:rPr>
              <a:t>SEC public filings</a:t>
            </a:r>
            <a:endParaRPr/>
          </a:p>
          <a:p>
            <a:pPr algn="l" indent="-342900" lvl="0" marL="342900" rtl="0">
              <a:spcBef>
                <a:spcPts val="1000"/>
              </a:spcBef>
              <a:spcAft>
                <a:spcPts val="0"/>
              </a:spcAft>
              <a:buSzPts val="1440"/>
              <a:buChar char="►"/>
            </a:pPr>
            <a:r>
              <a:rPr lang="en-US">
                <a:latin typeface="Garamond"/>
                <a:ea typeface="Garamond"/>
                <a:cs typeface="Garamond"/>
                <a:sym typeface="Garamond"/>
              </a:rPr>
              <a:t>Open Table</a:t>
            </a:r>
            <a:endParaRPr/>
          </a:p>
          <a:p>
            <a:pPr algn="l" indent="-342900" lvl="0" marL="342900" rtl="0">
              <a:spcBef>
                <a:spcPts val="1000"/>
              </a:spcBef>
              <a:spcAft>
                <a:spcPts val="0"/>
              </a:spcAft>
              <a:buSzPts val="1440"/>
              <a:buChar char="►"/>
            </a:pPr>
            <a:r>
              <a:rPr lang="en-US">
                <a:latin typeface="Garamond"/>
                <a:ea typeface="Garamond"/>
                <a:cs typeface="Garamond"/>
                <a:sym typeface="Garamond"/>
              </a:rPr>
              <a:t>Google Trends</a:t>
            </a:r>
            <a:endParaRPr>
              <a:latin typeface="Garamond"/>
              <a:ea typeface="Garamond"/>
              <a:cs typeface="Garamond"/>
              <a:sym typeface="Garamond"/>
            </a:endParaRPr>
          </a:p>
          <a:p>
            <a:pPr algn="l" indent="-342900" lvl="0" marL="342900" rtl="0">
              <a:spcBef>
                <a:spcPts val="1000"/>
              </a:spcBef>
              <a:spcAft>
                <a:spcPts val="0"/>
              </a:spcAft>
              <a:buSzPts val="1440"/>
              <a:buFont typeface="Garamond"/>
              <a:buChar char="►"/>
            </a:pPr>
            <a:r>
              <a:rPr lang="en-US">
                <a:latin typeface="Garamond"/>
                <a:ea typeface="Garamond"/>
                <a:cs typeface="Garamond"/>
                <a:sym typeface="Garamond"/>
              </a:rPr>
              <a:t>COVID Tracking Project</a:t>
            </a:r>
            <a:endParaRPr>
              <a:latin typeface="Garamond"/>
              <a:ea typeface="Garamond"/>
              <a:cs typeface="Garamond"/>
              <a:sym typeface="Garamond"/>
            </a:endParaRPr>
          </a:p>
          <a:p>
            <a:pPr algn="l" indent="-342900" lvl="0" marL="342900" rtl="0">
              <a:spcBef>
                <a:spcPts val="1000"/>
              </a:spcBef>
              <a:spcAft>
                <a:spcPts val="0"/>
              </a:spcAft>
              <a:buSzPts val="1440"/>
              <a:buFont typeface="Garamond"/>
              <a:buChar char="►"/>
            </a:pPr>
            <a:r>
              <a:rPr lang="en-US">
                <a:latin typeface="Garamond"/>
                <a:ea typeface="Garamond"/>
                <a:cs typeface="Garamond"/>
                <a:sym typeface="Garamond"/>
              </a:rPr>
              <a:t>Business of Apps</a:t>
            </a:r>
            <a:endParaRPr>
              <a:latin typeface="Garamond"/>
              <a:ea typeface="Garamond"/>
              <a:cs typeface="Garamond"/>
              <a:sym typeface="Garamo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1"/>
          <p:cNvSpPr txBox="1"/>
          <p:nvPr>
            <p:ph type="title"/>
          </p:nvPr>
        </p:nvSpPr>
        <p:spPr>
          <a:xfrm>
            <a:off x="677334" y="609600"/>
            <a:ext cx="8596800" cy="1320900"/>
          </a:xfrm>
          <a:prstGeom prst="rect">
            <a:avLst/>
          </a:prstGeom>
        </p:spPr>
        <p:txBody>
          <a:bodyPr anchor="t" anchorCtr="0" bIns="45700" lIns="91425" numCol="1" rIns="91425" spcFirstLastPara="1" tIns="45700" wrap="square">
            <a:noAutofit/>
          </a:bodyPr>
          <a:lstStyle/>
          <a:p>
            <a:pPr algn="l" indent="0" lvl="0" marL="0" rtl="0">
              <a:spcBef>
                <a:spcPts val="0"/>
              </a:spcBef>
              <a:spcAft>
                <a:spcPts val="0"/>
              </a:spcAft>
              <a:buNone/>
            </a:pPr>
            <a:r>
              <a:rPr lang="en-US">
                <a:latin typeface="Garamond"/>
                <a:ea typeface="Garamond"/>
                <a:cs typeface="Garamond"/>
                <a:sym typeface="Garamond"/>
              </a:rPr>
              <a:t>Covid Hospitalization from Covid Tracking Project</a:t>
            </a:r>
            <a:endParaRPr>
              <a:latin typeface="Garamond"/>
              <a:ea typeface="Garamond"/>
              <a:cs typeface="Garamond"/>
              <a:sym typeface="Garamond"/>
            </a:endParaRPr>
          </a:p>
        </p:txBody>
      </p:sp>
      <p:sp>
        <p:nvSpPr>
          <p:cNvPr id="161" name="Google Shape;161;p21"/>
          <p:cNvSpPr txBox="1"/>
          <p:nvPr>
            <p:ph idx="1" type="body"/>
          </p:nvPr>
        </p:nvSpPr>
        <p:spPr>
          <a:xfrm>
            <a:off x="5816013" y="1913696"/>
            <a:ext cx="4183980" cy="3880609"/>
          </a:xfrm>
          <a:prstGeom prst="rect">
            <a:avLst/>
          </a:prstGeom>
        </p:spPr>
        <p:txBody>
          <a:bodyPr anchor="t" anchorCtr="0" bIns="45700" lIns="91425" numCol="1" rIns="91425" spcFirstLastPara="1" tIns="45700" wrap="square">
            <a:noAutofit/>
          </a:bodyPr>
          <a:lstStyle/>
          <a:p>
            <a:pPr algn="l" indent="-320040" lvl="0" marL="457200" rtl="0">
              <a:spcBef>
                <a:spcPts val="1000"/>
              </a:spcBef>
              <a:spcAft>
                <a:spcPts val="0"/>
              </a:spcAft>
              <a:buSzPts val="1440"/>
              <a:buFont typeface="Garamond"/>
              <a:buChar char="►"/>
            </a:pPr>
            <a:r>
              <a:rPr lang="en-US">
                <a:latin typeface="Garamond"/>
                <a:ea typeface="Garamond"/>
                <a:cs typeface="Garamond"/>
                <a:sym typeface="Garamond"/>
              </a:rPr>
              <a:t>Most recent Covid Tracking Project Covid-19 U.S. Current Covid Hospitalizations data was downloaded in .csv form from covidtracking.com</a:t>
            </a:r>
            <a:endParaRPr>
              <a:latin typeface="Garamond"/>
              <a:ea typeface="Garamond"/>
              <a:cs typeface="Garamond"/>
              <a:sym typeface="Garamond"/>
            </a:endParaRPr>
          </a:p>
          <a:p>
            <a:pPr algn="l" indent="-320040" lvl="0" marL="457200" rtl="0">
              <a:spcBef>
                <a:spcPts val="0"/>
              </a:spcBef>
              <a:spcAft>
                <a:spcPts val="0"/>
              </a:spcAft>
              <a:buSzPts val="1440"/>
              <a:buFont typeface="Garamond"/>
              <a:buChar char="►"/>
            </a:pPr>
            <a:r>
              <a:rPr lang="en-US">
                <a:latin typeface="Garamond"/>
                <a:ea typeface="Garamond"/>
                <a:cs typeface="Garamond"/>
                <a:sym typeface="Garamond"/>
              </a:rPr>
              <a:t>Minimal dataframe cleanup was necessary for the plot</a:t>
            </a:r>
            <a:endParaRPr>
              <a:latin typeface="Garamond"/>
              <a:ea typeface="Garamond"/>
              <a:cs typeface="Garamond"/>
              <a:sym typeface="Garamond"/>
            </a:endParaRPr>
          </a:p>
          <a:p>
            <a:pPr algn="l" indent="-320040" lvl="0" marL="457200" rtl="0">
              <a:spcBef>
                <a:spcPts val="0"/>
              </a:spcBef>
              <a:spcAft>
                <a:spcPts val="0"/>
              </a:spcAft>
              <a:buSzPts val="1440"/>
              <a:buFont typeface="Garamond"/>
              <a:buChar char="►"/>
            </a:pPr>
            <a:r>
              <a:rPr lang="en-US">
                <a:latin typeface="Garamond"/>
                <a:ea typeface="Garamond"/>
                <a:cs typeface="Garamond"/>
                <a:sym typeface="Garamond"/>
              </a:rPr>
              <a:t>Local maxima were determined using .max() function and .loc</a:t>
            </a:r>
            <a:endParaRPr>
              <a:latin typeface="Garamond"/>
              <a:ea typeface="Garamond"/>
              <a:cs typeface="Garamond"/>
              <a:sym typeface="Garamond"/>
            </a:endParaRPr>
          </a:p>
          <a:p>
            <a:pPr algn="l" indent="-320040" lvl="0" marL="457200" rtl="0">
              <a:spcBef>
                <a:spcPts val="0"/>
              </a:spcBef>
              <a:spcAft>
                <a:spcPts val="0"/>
              </a:spcAft>
              <a:buSzPts val="1440"/>
              <a:buFont typeface="Garamond"/>
              <a:buChar char="►"/>
            </a:pPr>
            <a:r>
              <a:rPr lang="en-US">
                <a:latin typeface="Garamond"/>
                <a:ea typeface="Garamond"/>
                <a:cs typeface="Garamond"/>
                <a:sym typeface="Garamond"/>
              </a:rPr>
              <a:t>Peak dates of hospitalization were used as a comparison to other data</a:t>
            </a:r>
            <a:endParaRPr>
              <a:latin typeface="Garamond"/>
              <a:ea typeface="Garamond"/>
              <a:cs typeface="Garamond"/>
              <a:sym typeface="Garamond"/>
            </a:endParaRPr>
          </a:p>
        </p:txBody>
      </p:sp>
      <p:pic>
        <p:nvPicPr>
          <p:cNvPr id="162" name="Google Shape;162;p21"/>
          <p:cNvPicPr preferRelativeResize="0"/>
          <p:nvPr/>
        </p:nvPicPr>
        <p:blipFill rotWithShape="1">
          <a:blip r:embed="rId3">
            <a:alphaModFix/>
          </a:blip>
          <a:srcRect b="3989" l="5095" r="6752" t="7349"/>
          <a:stretch/>
        </p:blipFill>
        <p:spPr>
          <a:xfrm>
            <a:off x="314220" y="1896866"/>
            <a:ext cx="5589632" cy="394823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3"/>
          <p:cNvSpPr txBox="1"/>
          <p:nvPr>
            <p:ph type="title"/>
          </p:nvPr>
        </p:nvSpPr>
        <p:spPr>
          <a:xfrm>
            <a:off x="512742" y="198120"/>
            <a:ext cx="8596789" cy="1320765"/>
          </a:xfrm>
          <a:prstGeom prst="rect">
            <a:avLst/>
          </a:prstGeom>
        </p:spPr>
        <p:txBody>
          <a:bodyPr anchor="t" anchorCtr="0" bIns="45700" lIns="91425" numCol="1" rIns="91425" spcFirstLastPara="1" tIns="45700" wrap="square">
            <a:noAutofit/>
          </a:bodyPr>
          <a:lstStyle/>
          <a:p>
            <a:pPr algn="l" indent="0" lvl="0" marL="0" rtl="0">
              <a:spcBef>
                <a:spcPts val="0"/>
              </a:spcBef>
              <a:spcAft>
                <a:spcPts val="0"/>
              </a:spcAft>
              <a:buNone/>
            </a:pPr>
            <a:r>
              <a:rPr lang="en-US">
                <a:latin typeface="Garamond"/>
                <a:ea typeface="Garamond"/>
                <a:cs typeface="Garamond"/>
                <a:sym typeface="Garamond"/>
              </a:rPr>
              <a:t>Google Search Trends</a:t>
            </a:r>
            <a:endParaRPr>
              <a:latin typeface="Garamond"/>
              <a:ea typeface="Garamond"/>
              <a:cs typeface="Garamond"/>
              <a:sym typeface="Garamond"/>
            </a:endParaRPr>
          </a:p>
        </p:txBody>
      </p:sp>
      <p:sp>
        <p:nvSpPr>
          <p:cNvPr id="182" name="Google Shape;182;p23"/>
          <p:cNvSpPr txBox="1"/>
          <p:nvPr>
            <p:ph idx="1" type="body"/>
          </p:nvPr>
        </p:nvSpPr>
        <p:spPr>
          <a:xfrm>
            <a:off x="7180507" y="667583"/>
            <a:ext cx="2385906" cy="4497102"/>
          </a:xfrm>
          <a:prstGeom prst="rect">
            <a:avLst/>
          </a:prstGeom>
        </p:spPr>
        <p:txBody>
          <a:bodyPr anchor="t" anchorCtr="0" bIns="45700" lIns="91425" numCol="1" rIns="91425" spcFirstLastPara="1" tIns="45700" wrap="square">
            <a:noAutofit/>
          </a:bodyPr>
          <a:lstStyle/>
          <a:p>
            <a:pPr algn="l" indent="-320040" lvl="0" marL="457200" rtl="0">
              <a:spcBef>
                <a:spcPts val="1000"/>
              </a:spcBef>
              <a:spcAft>
                <a:spcPts val="0"/>
              </a:spcAft>
              <a:buSzPts val="1440"/>
              <a:buFont typeface="Garamond"/>
              <a:buChar char="►"/>
            </a:pPr>
            <a:r>
              <a:rPr lang="en-US" sz="1400">
                <a:latin typeface="Garamond"/>
                <a:ea typeface="Garamond"/>
                <a:cs typeface="Garamond"/>
                <a:sym typeface="Garamond"/>
              </a:rPr>
              <a:t>Google search trend data is downloadable in .csv form from trends.google.com</a:t>
            </a:r>
            <a:endParaRPr>
              <a:latin typeface="Garamond"/>
              <a:ea typeface="Garamond"/>
              <a:cs typeface="Garamond"/>
              <a:sym typeface="Garamond"/>
            </a:endParaRPr>
          </a:p>
          <a:p>
            <a:pPr algn="l" indent="-320040" lvl="0" marL="457200" rtl="0">
              <a:spcBef>
                <a:spcPts val="0"/>
              </a:spcBef>
              <a:spcAft>
                <a:spcPts val="0"/>
              </a:spcAft>
              <a:buSzPts val="1440"/>
              <a:buFont typeface="Garamond"/>
              <a:buChar char="►"/>
            </a:pPr>
            <a:r>
              <a:rPr lang="en-US" sz="1400">
                <a:latin typeface="Garamond"/>
                <a:ea typeface="Garamond"/>
                <a:cs typeface="Garamond"/>
                <a:sym typeface="Garamond"/>
              </a:rPr>
              <a:t>Four food/grocery/restaurant related terms were compared in the U.S. for the last 5 yrs: RECIPE, GROCERY, DELIVERY, and HOURS</a:t>
            </a:r>
            <a:endParaRPr>
              <a:latin typeface="Garamond"/>
              <a:ea typeface="Garamond"/>
              <a:cs typeface="Garamond"/>
              <a:sym typeface="Garamond"/>
            </a:endParaRPr>
          </a:p>
          <a:p>
            <a:pPr algn="l" indent="-320040" lvl="0" marL="457200" rtl="0">
              <a:spcBef>
                <a:spcPts val="0"/>
              </a:spcBef>
              <a:spcAft>
                <a:spcPts val="0"/>
              </a:spcAft>
              <a:buSzPts val="1440"/>
              <a:buFont typeface="Garamond"/>
              <a:buChar char="►"/>
            </a:pPr>
            <a:r>
              <a:rPr lang="en-US" sz="1400">
                <a:latin typeface="Garamond"/>
                <a:ea typeface="Garamond"/>
                <a:cs typeface="Garamond"/>
                <a:sym typeface="Garamond"/>
              </a:rPr>
              <a:t>Data required minimal clean up; two distinct peaks corresponding to approximate date of Thanksgiving and Christmas were visible.</a:t>
            </a:r>
            <a:endParaRPr>
              <a:latin typeface="Garamond"/>
              <a:ea typeface="Garamond"/>
              <a:cs typeface="Garamond"/>
              <a:sym typeface="Garamond"/>
            </a:endParaRPr>
          </a:p>
          <a:p>
            <a:pPr algn="l" indent="-320040" lvl="0" marL="457200" rtl="0">
              <a:spcBef>
                <a:spcPts val="0"/>
              </a:spcBef>
              <a:spcAft>
                <a:spcPts val="0"/>
              </a:spcAft>
              <a:buSzPts val="1440"/>
              <a:buFont typeface="Garamond"/>
              <a:buChar char="►"/>
            </a:pPr>
            <a:r>
              <a:rPr lang="en-US" sz="1400">
                <a:latin typeface="Garamond"/>
                <a:ea typeface="Garamond"/>
                <a:cs typeface="Garamond"/>
                <a:sym typeface="Garamond"/>
              </a:rPr>
              <a:t>Similar to census data, search terms spiked with onset of pandemic but primarily do not  follow hospitalization features.</a:t>
            </a:r>
            <a:endParaRPr>
              <a:latin typeface="Garamond"/>
              <a:ea typeface="Garamond"/>
              <a:cs typeface="Garamond"/>
              <a:sym typeface="Garamond"/>
            </a:endParaRPr>
          </a:p>
          <a:p>
            <a:pPr algn="l" indent="-320040" lvl="0" marL="457200" rtl="0">
              <a:spcBef>
                <a:spcPts val="0"/>
              </a:spcBef>
              <a:spcAft>
                <a:spcPts val="0"/>
              </a:spcAft>
              <a:buSzPts val="1440"/>
              <a:buFont typeface="Garamond"/>
              <a:buChar char="►"/>
            </a:pPr>
            <a:r>
              <a:rPr lang="en-US" sz="1400">
                <a:latin typeface="Garamond"/>
                <a:ea typeface="Garamond"/>
                <a:cs typeface="Garamond"/>
                <a:sym typeface="Garamond"/>
              </a:rPr>
              <a:t>HOURS shows some additional features, but likely within pre-pandemic baseline.</a:t>
            </a:r>
            <a:endParaRPr>
              <a:latin typeface="Garamond"/>
              <a:ea typeface="Garamond"/>
              <a:cs typeface="Garamond"/>
              <a:sym typeface="Garamond"/>
            </a:endParaRPr>
          </a:p>
        </p:txBody>
      </p:sp>
      <p:pic>
        <p:nvPicPr>
          <p:cNvPr id="184" name="Google Shape;184;p23"/>
          <p:cNvPicPr preferRelativeResize="0"/>
          <p:nvPr/>
        </p:nvPicPr>
        <p:blipFill rotWithShape="1">
          <a:blip r:embed="rId3">
            <a:alphaModFix/>
          </a:blip>
          <a:srcRect b="3655" l="6813" r="7584" t="8462"/>
          <a:stretch/>
        </p:blipFill>
        <p:spPr>
          <a:xfrm>
            <a:off x="385858" y="871090"/>
            <a:ext cx="6986588" cy="5379006"/>
          </a:xfrm>
          <a:prstGeom prst="rect">
            <a:avLst/>
          </a:prstGeom>
          <a:noFill/>
          <a:ln>
            <a:noFill/>
          </a:ln>
        </p:spPr>
      </p:pic>
      <p:sp>
        <p:nvSpPr>
          <p:cNvPr id="185" name="Google Shape;185;p23"/>
          <p:cNvSpPr txBox="1"/>
          <p:nvPr/>
        </p:nvSpPr>
        <p:spPr>
          <a:xfrm>
            <a:off x="988784" y="1713187"/>
            <a:ext cx="1105537" cy="1477446"/>
          </a:xfrm>
          <a:prstGeom prst="rect">
            <a:avLst/>
          </a:prstGeom>
          <a:noFill/>
          <a:ln>
            <a:noFill/>
          </a:ln>
        </p:spPr>
        <p:txBody>
          <a:bodyPr anchor="t" anchorCtr="0" bIns="91425" lIns="91425" numCol="1" rIns="91425" spcFirstLastPara="1" tIns="91425" wrap="square">
            <a:spAutoFit/>
          </a:bodyPr>
          <a:lstStyle/>
          <a:p>
            <a:pPr algn="l" indent="0" lvl="0" marL="0" rtl="0">
              <a:spcBef>
                <a:spcPts val="0"/>
              </a:spcBef>
              <a:spcAft>
                <a:spcPts val="0"/>
              </a:spcAft>
              <a:buNone/>
            </a:pPr>
            <a:r>
              <a:rPr b="1" lang="en-US" sz="1100"/>
              <a:t>Double peaks correspond to Thanksgiving and Christmas (not seen for DELIVERY)</a:t>
            </a:r>
            <a:endParaRPr b="1"/>
          </a:p>
        </p:txBody>
      </p:sp>
      <p:cxnSp>
        <p:nvCxnSpPr>
          <p:cNvPr id="186" name="Google Shape;186;p23"/>
          <p:cNvCxnSpPr/>
          <p:nvPr/>
        </p:nvCxnSpPr>
        <p:spPr>
          <a:xfrm flipH="1" rot="10800000">
            <a:off x="1978066" y="2593543"/>
            <a:ext cx="299799" cy="141089"/>
          </a:xfrm>
          <a:prstGeom prst="straightConnector1">
            <a:avLst/>
          </a:prstGeom>
          <a:noFill/>
          <a:ln cap="flat" cmpd="sng" w="9525">
            <a:solidFill>
              <a:schemeClr val="dk2"/>
            </a:solidFill>
            <a:prstDash val="solid"/>
            <a:round/>
            <a:headEnd len="med" type="none" w="med"/>
            <a:tailEnd len="med" type="triangle" w="med"/>
          </a:ln>
        </p:spPr>
      </p:cxnSp>
      <p:cxnSp>
        <p:nvCxnSpPr>
          <p:cNvPr id="187" name="Google Shape;187;p23"/>
          <p:cNvCxnSpPr/>
          <p:nvPr/>
        </p:nvCxnSpPr>
        <p:spPr>
          <a:xfrm>
            <a:off x="2018797" y="2763806"/>
            <a:ext cx="4530380" cy="1100019"/>
          </a:xfrm>
          <a:prstGeom prst="straightConnector1">
            <a:avLst/>
          </a:prstGeom>
          <a:noFill/>
          <a:ln cap="flat" cmpd="sng" w="9525">
            <a:solidFill>
              <a:schemeClr val="dk2"/>
            </a:solidFill>
            <a:prstDash val="solid"/>
            <a:round/>
            <a:headEnd len="med" type="none" w="med"/>
            <a:tailEnd len="med" type="triangle" w="med"/>
          </a:ln>
        </p:spPr>
      </p:cxnSp>
      <p:sp>
        <p:nvSpPr>
          <p:cNvPr id="188" name="Google Shape;188;p23"/>
          <p:cNvSpPr txBox="1"/>
          <p:nvPr/>
        </p:nvSpPr>
        <p:spPr>
          <a:xfrm rot="-5400000">
            <a:off x="3163576" y="1693212"/>
            <a:ext cx="1466850" cy="400050"/>
          </a:xfrm>
          <a:prstGeom prst="rect">
            <a:avLst/>
          </a:prstGeom>
          <a:noFill/>
          <a:ln>
            <a:noFill/>
          </a:ln>
        </p:spPr>
        <p:txBody>
          <a:bodyPr anchor="t" anchorCtr="0" bIns="91425" lIns="91425" numCol="1" rIns="91425" spcFirstLastPara="1" tIns="91425" wrap="square">
            <a:spAutoFit/>
          </a:bodyPr>
          <a:lstStyle/>
          <a:p>
            <a:pPr algn="l" indent="0" lvl="0" marL="0" rtl="0">
              <a:spcBef>
                <a:spcPts val="0"/>
              </a:spcBef>
              <a:spcAft>
                <a:spcPts val="0"/>
              </a:spcAft>
              <a:buNone/>
            </a:pPr>
            <a:r>
              <a:rPr b="1" lang="en-US" sz="1100"/>
              <a:t>4/5/20</a:t>
            </a:r>
            <a:r>
              <a:rPr b="1" sz="1100"/>
              <a:t>20</a:t>
            </a:r>
            <a:endParaRPr b="1"/>
          </a:p>
        </p:txBody>
      </p:sp>
      <p:sp>
        <p:nvSpPr>
          <p:cNvPr id="189" name="Google Shape;189;p23"/>
          <p:cNvSpPr txBox="1"/>
          <p:nvPr/>
        </p:nvSpPr>
        <p:spPr>
          <a:xfrm>
            <a:off x="5362836" y="1093835"/>
            <a:ext cx="1204074" cy="1477328"/>
          </a:xfrm>
          <a:prstGeom prst="rect">
            <a:avLst/>
          </a:prstGeom>
          <a:noFill/>
          <a:ln>
            <a:noFill/>
          </a:ln>
        </p:spPr>
        <p:txBody>
          <a:bodyPr anchor="t" anchorCtr="0" bIns="91425" lIns="91425" numCol="1" rIns="91425" spcFirstLastPara="1" tIns="91425" wrap="square">
            <a:spAutoFit/>
          </a:bodyPr>
          <a:lstStyle/>
          <a:p>
            <a:pPr algn="l" indent="0" lvl="0" marL="0" rtl="0">
              <a:spcBef>
                <a:spcPts val="0"/>
              </a:spcBef>
              <a:spcAft>
                <a:spcPts val="0"/>
              </a:spcAft>
              <a:buNone/>
            </a:pPr>
            <a:r>
              <a:rPr b="1" lang="en-US" sz="1100"/>
              <a:t>Indicates Late-July 2nd covid hospitalization maximum</a:t>
            </a:r>
            <a:endParaRPr b="1"/>
          </a:p>
        </p:txBody>
      </p:sp>
      <p:cxnSp>
        <p:nvCxnSpPr>
          <p:cNvPr id="190" name="Google Shape;190;p23"/>
          <p:cNvCxnSpPr/>
          <p:nvPr/>
        </p:nvCxnSpPr>
        <p:spPr>
          <a:xfrm flipH="1">
            <a:off x="5286356" y="1923193"/>
            <a:ext cx="514112" cy="285512"/>
          </a:xfrm>
          <a:prstGeom prst="straightConnector1">
            <a:avLst/>
          </a:prstGeom>
          <a:noFill/>
          <a:ln cap="flat" cmpd="sng" w="9525">
            <a:solidFill>
              <a:schemeClr val="dk2"/>
            </a:solidFill>
            <a:prstDash val="solid"/>
            <a:round/>
            <a:headEnd len="med" type="none" w="med"/>
            <a:tailEnd len="med" type="triangle" w="med"/>
          </a:ln>
        </p:spPr>
      </p:cxnSp>
      <p:sp>
        <p:nvSpPr>
          <p:cNvPr id="191" name="Google Shape;191;p23"/>
          <p:cNvSpPr txBox="1"/>
          <p:nvPr/>
        </p:nvSpPr>
        <p:spPr>
          <a:xfrm rot="-5400000">
            <a:off x="3766737" y="1758105"/>
            <a:ext cx="1466850" cy="400050"/>
          </a:xfrm>
          <a:prstGeom prst="rect">
            <a:avLst/>
          </a:prstGeom>
          <a:noFill/>
          <a:ln>
            <a:noFill/>
          </a:ln>
        </p:spPr>
        <p:txBody>
          <a:bodyPr anchor="t" anchorCtr="0" bIns="91425" lIns="91425" numCol="1" rIns="91425" spcFirstLastPara="1" tIns="91425" wrap="square">
            <a:spAutoFit/>
          </a:bodyPr>
          <a:lstStyle/>
          <a:p>
            <a:pPr algn="l" indent="0" lvl="0" marL="0" rtl="0">
              <a:spcBef>
                <a:spcPts val="0"/>
              </a:spcBef>
              <a:spcAft>
                <a:spcPts val="0"/>
              </a:spcAft>
              <a:buNone/>
            </a:pPr>
            <a:r>
              <a:rPr b="1" lang="en-US" sz="1100"/>
              <a:t>5/24</a:t>
            </a:r>
            <a:r>
              <a:rPr b="1" lang="en-US" sz="1100"/>
              <a:t>/2020</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2"/>
          <p:cNvSpPr txBox="1"/>
          <p:nvPr>
            <p:ph type="title"/>
          </p:nvPr>
        </p:nvSpPr>
        <p:spPr>
          <a:xfrm>
            <a:off x="677334" y="457200"/>
            <a:ext cx="8596800" cy="1320900"/>
          </a:xfrm>
          <a:prstGeom prst="rect">
            <a:avLst/>
          </a:prstGeom>
        </p:spPr>
        <p:txBody>
          <a:bodyPr anchor="t" anchorCtr="0" bIns="45700" lIns="91425" numCol="1" rIns="91425" spcFirstLastPara="1" tIns="45700" wrap="square">
            <a:noAutofit/>
          </a:bodyPr>
          <a:lstStyle/>
          <a:p>
            <a:pPr algn="l" indent="0" lvl="0" marL="0" rtl="0">
              <a:spcBef>
                <a:spcPts val="0"/>
              </a:spcBef>
              <a:spcAft>
                <a:spcPts val="0"/>
              </a:spcAft>
              <a:buNone/>
            </a:pPr>
            <a:r>
              <a:rPr lang="en-US">
                <a:latin typeface="Garamond"/>
                <a:ea typeface="Garamond"/>
                <a:cs typeface="Garamond"/>
                <a:sym typeface="Garamond"/>
              </a:rPr>
              <a:t>U.S. </a:t>
            </a:r>
            <a:r>
              <a:rPr lang="en-US">
                <a:latin typeface="Garamond"/>
                <a:ea typeface="Garamond"/>
                <a:cs typeface="Garamond"/>
                <a:sym typeface="Garamond"/>
              </a:rPr>
              <a:t>Monthly Retail Trade and Food Service Data from Census.gov</a:t>
            </a:r>
            <a:endParaRPr>
              <a:latin typeface="Garamond"/>
              <a:ea typeface="Garamond"/>
              <a:cs typeface="Garamond"/>
              <a:sym typeface="Garamond"/>
            </a:endParaRPr>
          </a:p>
        </p:txBody>
      </p:sp>
      <p:sp>
        <p:nvSpPr>
          <p:cNvPr id="168" name="Google Shape;168;p22"/>
          <p:cNvSpPr txBox="1"/>
          <p:nvPr>
            <p:ph idx="1" type="body"/>
          </p:nvPr>
        </p:nvSpPr>
        <p:spPr>
          <a:xfrm>
            <a:off x="6991912" y="1814351"/>
            <a:ext cx="2556634" cy="3880609"/>
          </a:xfrm>
          <a:prstGeom prst="rect">
            <a:avLst/>
          </a:prstGeom>
        </p:spPr>
        <p:txBody>
          <a:bodyPr anchor="t" anchorCtr="0" bIns="45700" lIns="91425" numCol="1" rIns="91425" spcFirstLastPara="1" tIns="45700" wrap="square">
            <a:noAutofit/>
          </a:bodyPr>
          <a:lstStyle/>
          <a:p>
            <a:pPr algn="l" indent="-320040" lvl="0" marL="457200" rtl="0">
              <a:spcBef>
                <a:spcPts val="1000"/>
              </a:spcBef>
              <a:spcAft>
                <a:spcPts val="0"/>
              </a:spcAft>
              <a:buSzPts val="1440"/>
              <a:buFont typeface="Garamond"/>
              <a:buChar char="►"/>
            </a:pPr>
            <a:r>
              <a:rPr lang="en-US" sz="1400">
                <a:latin typeface="Garamond"/>
                <a:ea typeface="Garamond"/>
                <a:cs typeface="Garamond"/>
                <a:sym typeface="Garamond"/>
              </a:rPr>
              <a:t>Census conducts monthly business surveys and data is available at census.gov</a:t>
            </a:r>
            <a:endParaRPr>
              <a:latin typeface="Garamond"/>
              <a:ea typeface="Garamond"/>
              <a:cs typeface="Garamond"/>
              <a:sym typeface="Garamond"/>
            </a:endParaRPr>
          </a:p>
          <a:p>
            <a:pPr algn="l" indent="-320040" lvl="0" marL="457200" rtl="0">
              <a:spcBef>
                <a:spcPts val="0"/>
              </a:spcBef>
              <a:spcAft>
                <a:spcPts val="0"/>
              </a:spcAft>
              <a:buSzPts val="1440"/>
              <a:buFont typeface="Garamond"/>
              <a:buChar char="►"/>
            </a:pPr>
            <a:r>
              <a:rPr lang="en-US" sz="1400">
                <a:latin typeface="Garamond"/>
                <a:ea typeface="Garamond"/>
                <a:cs typeface="Garamond"/>
                <a:sym typeface="Garamond"/>
              </a:rPr>
              <a:t>Total sales (in millions of dollars) and monthly sales percentage change is available</a:t>
            </a:r>
            <a:endParaRPr>
              <a:latin typeface="Garamond"/>
              <a:ea typeface="Garamond"/>
              <a:cs typeface="Garamond"/>
              <a:sym typeface="Garamond"/>
            </a:endParaRPr>
          </a:p>
          <a:p>
            <a:pPr algn="l" indent="-320040" lvl="0" marL="457200" rtl="0">
              <a:spcBef>
                <a:spcPts val="0"/>
              </a:spcBef>
              <a:spcAft>
                <a:spcPts val="0"/>
              </a:spcAft>
              <a:buSzPts val="1440"/>
              <a:buFont typeface="Garamond"/>
              <a:buChar char="►"/>
            </a:pPr>
            <a:r>
              <a:rPr lang="en-US" sz="1400">
                <a:latin typeface="Garamond"/>
                <a:ea typeface="Garamond"/>
                <a:cs typeface="Garamond"/>
                <a:sym typeface="Garamond"/>
              </a:rPr>
              <a:t>Multiple data sets were downloaded in .csv form from available time frame (Jan-2017 to Nov-2020)</a:t>
            </a:r>
            <a:endParaRPr>
              <a:latin typeface="Garamond"/>
              <a:ea typeface="Garamond"/>
              <a:cs typeface="Garamond"/>
              <a:sym typeface="Garamond"/>
            </a:endParaRPr>
          </a:p>
          <a:p>
            <a:pPr algn="l" indent="-320040" lvl="0" marL="457200" rtl="0">
              <a:spcBef>
                <a:spcPts val="0"/>
              </a:spcBef>
              <a:spcAft>
                <a:spcPts val="0"/>
              </a:spcAft>
              <a:buSzPts val="1440"/>
              <a:buFont typeface="Garamond"/>
              <a:buChar char="►"/>
            </a:pPr>
            <a:r>
              <a:rPr lang="en-US" sz="1400">
                <a:latin typeface="Garamond"/>
                <a:ea typeface="Garamond"/>
                <a:cs typeface="Garamond"/>
                <a:sym typeface="Garamond"/>
              </a:rPr>
              <a:t>Clear trend is visible around pandemic onset in the U.S.</a:t>
            </a:r>
            <a:endParaRPr>
              <a:latin typeface="Garamond"/>
              <a:ea typeface="Garamond"/>
              <a:cs typeface="Garamond"/>
              <a:sym typeface="Garamond"/>
            </a:endParaRPr>
          </a:p>
          <a:p>
            <a:pPr algn="l" indent="-320040" lvl="0" marL="457200" rtl="0">
              <a:spcBef>
                <a:spcPts val="0"/>
              </a:spcBef>
              <a:spcAft>
                <a:spcPts val="0"/>
              </a:spcAft>
              <a:buSzPts val="1440"/>
              <a:buFont typeface="Garamond"/>
              <a:buChar char="►"/>
            </a:pPr>
            <a:r>
              <a:rPr lang="en-US" sz="1400">
                <a:latin typeface="Garamond"/>
                <a:ea typeface="Garamond"/>
                <a:cs typeface="Garamond"/>
                <a:sym typeface="Garamond"/>
              </a:rPr>
              <a:t>Red vertical lines indicate points of interest</a:t>
            </a:r>
            <a:endParaRPr>
              <a:latin typeface="Garamond"/>
              <a:ea typeface="Garamond"/>
              <a:cs typeface="Garamond"/>
              <a:sym typeface="Garamond"/>
            </a:endParaRPr>
          </a:p>
          <a:p>
            <a:pPr algn="l" indent="-320040" lvl="0" marL="457200" rtl="0">
              <a:spcBef>
                <a:spcPts val="0"/>
              </a:spcBef>
              <a:spcAft>
                <a:spcPts val="0"/>
              </a:spcAft>
              <a:buSzPts val="1440"/>
              <a:buFont typeface="Garamond"/>
              <a:buChar char="►"/>
            </a:pPr>
            <a:r>
              <a:rPr lang="en-US" sz="1400">
                <a:latin typeface="Garamond"/>
                <a:ea typeface="Garamond"/>
                <a:cs typeface="Garamond"/>
                <a:sym typeface="Garamond"/>
              </a:rPr>
              <a:t>Additional hospitalization maxima do not appear to correlate</a:t>
            </a:r>
            <a:endParaRPr>
              <a:latin typeface="Garamond"/>
              <a:ea typeface="Garamond"/>
              <a:cs typeface="Garamond"/>
              <a:sym typeface="Garamond"/>
            </a:endParaRPr>
          </a:p>
        </p:txBody>
      </p:sp>
      <p:pic>
        <p:nvPicPr>
          <p:cNvPr id="170" name="Google Shape;170;p22"/>
          <p:cNvPicPr preferRelativeResize="0"/>
          <p:nvPr/>
        </p:nvPicPr>
        <p:blipFill>
          <a:blip r:embed="rId3">
            <a:alphaModFix/>
          </a:blip>
          <a:stretch>
            <a:fillRect/>
          </a:stretch>
        </p:blipFill>
        <p:spPr>
          <a:xfrm>
            <a:off x="366790" y="1575397"/>
            <a:ext cx="6862763" cy="4428534"/>
          </a:xfrm>
          <a:prstGeom prst="rect">
            <a:avLst/>
          </a:prstGeom>
          <a:noFill/>
          <a:ln>
            <a:noFill/>
          </a:ln>
        </p:spPr>
      </p:pic>
      <p:sp>
        <p:nvSpPr>
          <p:cNvPr id="171" name="Google Shape;171;p22"/>
          <p:cNvSpPr txBox="1"/>
          <p:nvPr/>
        </p:nvSpPr>
        <p:spPr>
          <a:xfrm>
            <a:off x="5380015" y="2091195"/>
            <a:ext cx="1175385" cy="1477328"/>
          </a:xfrm>
          <a:prstGeom prst="rect">
            <a:avLst/>
          </a:prstGeom>
          <a:noFill/>
          <a:ln>
            <a:noFill/>
          </a:ln>
        </p:spPr>
        <p:txBody>
          <a:bodyPr anchor="t" anchorCtr="0" bIns="91425" lIns="91425" numCol="1" rIns="91425" spcFirstLastPara="1" tIns="91425" wrap="square">
            <a:spAutoFit/>
          </a:bodyPr>
          <a:lstStyle/>
          <a:p>
            <a:pPr algn="l" indent="0" lvl="0" marL="0" rtl="0">
              <a:spcBef>
                <a:spcPts val="0"/>
              </a:spcBef>
              <a:spcAft>
                <a:spcPts val="0"/>
              </a:spcAft>
              <a:buNone/>
            </a:pPr>
            <a:r>
              <a:rPr b="1" lang="en-US" sz="1100"/>
              <a:t>Indicates Late-July 2nd covid hospitalization maximum</a:t>
            </a:r>
            <a:endParaRPr b="1"/>
          </a:p>
        </p:txBody>
      </p:sp>
      <p:sp>
        <p:nvSpPr>
          <p:cNvPr id="172" name="Google Shape;172;p22"/>
          <p:cNvSpPr txBox="1"/>
          <p:nvPr/>
        </p:nvSpPr>
        <p:spPr>
          <a:xfrm>
            <a:off x="4140098" y="4552645"/>
            <a:ext cx="1140857" cy="1261472"/>
          </a:xfrm>
          <a:prstGeom prst="rect">
            <a:avLst/>
          </a:prstGeom>
          <a:noFill/>
          <a:ln>
            <a:noFill/>
          </a:ln>
        </p:spPr>
        <p:txBody>
          <a:bodyPr anchor="t" anchorCtr="0" bIns="91425" lIns="91425" numCol="1" rIns="91425" spcFirstLastPara="1" tIns="91425" wrap="square">
            <a:spAutoFit/>
          </a:bodyPr>
          <a:lstStyle/>
          <a:p>
            <a:pPr algn="l" indent="0" lvl="0" marL="0" rtl="0">
              <a:spcBef>
                <a:spcPts val="0"/>
              </a:spcBef>
              <a:spcAft>
                <a:spcPts val="0"/>
              </a:spcAft>
              <a:buNone/>
            </a:pPr>
            <a:r>
              <a:rPr b="1" lang="en-US" sz="1100"/>
              <a:t>May 2020 sees rebound of restaurants and food service places</a:t>
            </a:r>
            <a:endParaRPr b="1"/>
          </a:p>
        </p:txBody>
      </p:sp>
      <p:sp>
        <p:nvSpPr>
          <p:cNvPr id="173" name="Google Shape;173;p22"/>
          <p:cNvSpPr txBox="1"/>
          <p:nvPr/>
        </p:nvSpPr>
        <p:spPr>
          <a:xfrm>
            <a:off x="1355855" y="4213412"/>
            <a:ext cx="1390650" cy="1692954"/>
          </a:xfrm>
          <a:prstGeom prst="rect">
            <a:avLst/>
          </a:prstGeom>
          <a:noFill/>
          <a:ln>
            <a:noFill/>
          </a:ln>
        </p:spPr>
        <p:txBody>
          <a:bodyPr anchor="t" anchorCtr="0" bIns="91425" lIns="91425" numCol="1" rIns="91425" spcFirstLastPara="1" tIns="91425" wrap="square">
            <a:spAutoFit/>
          </a:bodyPr>
          <a:lstStyle/>
          <a:p>
            <a:pPr algn="l" indent="0" lvl="0" marL="0" rtl="0">
              <a:spcBef>
                <a:spcPts val="0"/>
              </a:spcBef>
              <a:spcAft>
                <a:spcPts val="0"/>
              </a:spcAft>
              <a:buNone/>
            </a:pPr>
            <a:r>
              <a:rPr b="1" lang="en-US" sz="1100"/>
              <a:t>March 2020 sees expected increase and decrease of stores and restaurants, respectively</a:t>
            </a:r>
            <a:endParaRPr b="1"/>
          </a:p>
        </p:txBody>
      </p:sp>
      <p:cxnSp>
        <p:nvCxnSpPr>
          <p:cNvPr id="174" name="Google Shape;174;p22"/>
          <p:cNvCxnSpPr/>
          <p:nvPr/>
        </p:nvCxnSpPr>
        <p:spPr>
          <a:xfrm flipH="1">
            <a:off x="5188915" y="2878369"/>
            <a:ext cx="514112" cy="285512"/>
          </a:xfrm>
          <a:prstGeom prst="straightConnector1">
            <a:avLst/>
          </a:prstGeom>
          <a:noFill/>
          <a:ln cap="flat" cmpd="sng" w="9525">
            <a:solidFill>
              <a:schemeClr val="dk2"/>
            </a:solidFill>
            <a:prstDash val="solid"/>
            <a:round/>
            <a:headEnd len="med" type="none" w="med"/>
            <a:tailEnd len="med" type="triangle" w="med"/>
          </a:ln>
        </p:spPr>
      </p:cxnSp>
      <p:cxnSp>
        <p:nvCxnSpPr>
          <p:cNvPr id="175" name="Google Shape;175;p22"/>
          <p:cNvCxnSpPr/>
          <p:nvPr/>
        </p:nvCxnSpPr>
        <p:spPr>
          <a:xfrm rot="10800000">
            <a:off x="3954961" y="4237577"/>
            <a:ext cx="500063" cy="449580"/>
          </a:xfrm>
          <a:prstGeom prst="straightConnector1">
            <a:avLst/>
          </a:prstGeom>
          <a:noFill/>
          <a:ln cap="flat" cmpd="sng" w="9525">
            <a:solidFill>
              <a:schemeClr val="dk2"/>
            </a:solidFill>
            <a:prstDash val="solid"/>
            <a:round/>
            <a:headEnd len="med" type="none" w="med"/>
            <a:tailEnd len="med" type="triangle" w="med"/>
          </a:ln>
        </p:spPr>
      </p:cxnSp>
      <p:cxnSp>
        <p:nvCxnSpPr>
          <p:cNvPr id="176" name="Google Shape;176;p22"/>
          <p:cNvCxnSpPr/>
          <p:nvPr/>
        </p:nvCxnSpPr>
        <p:spPr>
          <a:xfrm flipH="1" rot="10800000">
            <a:off x="2425225" y="4217603"/>
            <a:ext cx="480774" cy="436959"/>
          </a:xfrm>
          <a:prstGeom prst="straightConnector1">
            <a:avLst/>
          </a:prstGeom>
          <a:noFill/>
          <a:ln cap="flat" cmpd="sng" w="9525">
            <a:solidFill>
              <a:schemeClr val="dk2"/>
            </a:solidFill>
            <a:prstDash val="solid"/>
            <a:round/>
            <a:headEnd len="med" type="none" w="med"/>
            <a:tailEnd len="med" type="triangle" w="med"/>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4"/>
          <p:cNvSpPr txBox="1"/>
          <p:nvPr>
            <p:ph type="title"/>
          </p:nvPr>
        </p:nvSpPr>
        <p:spPr>
          <a:xfrm>
            <a:off x="677334" y="609600"/>
            <a:ext cx="8596800" cy="1320900"/>
          </a:xfrm>
          <a:prstGeom prst="rect">
            <a:avLst/>
          </a:prstGeom>
        </p:spPr>
        <p:txBody>
          <a:bodyPr anchor="t" anchorCtr="0" bIns="45700" lIns="91425" numCol="1" rIns="91425" spcFirstLastPara="1" tIns="45700" wrap="square">
            <a:noAutofit/>
          </a:bodyPr>
          <a:lstStyle/>
          <a:p>
            <a:pPr algn="l" indent="0" lvl="0" marL="0" rtl="0">
              <a:spcBef>
                <a:spcPts val="0"/>
              </a:spcBef>
              <a:spcAft>
                <a:spcPts val="0"/>
              </a:spcAft>
              <a:buNone/>
            </a:pPr>
            <a:r>
              <a:rPr lang="en-US">
                <a:latin typeface="Garamond"/>
                <a:ea typeface="Garamond"/>
                <a:cs typeface="Garamond"/>
                <a:sym typeface="Garamond"/>
              </a:rPr>
              <a:t>Extra</a:t>
            </a:r>
            <a:endParaRPr>
              <a:latin typeface="Garamond"/>
              <a:ea typeface="Garamond"/>
              <a:cs typeface="Garamond"/>
              <a:sym typeface="Garamond"/>
            </a:endParaRPr>
          </a:p>
        </p:txBody>
      </p:sp>
      <p:sp>
        <p:nvSpPr>
          <p:cNvPr id="197" name="Google Shape;197;p24"/>
          <p:cNvSpPr txBox="1"/>
          <p:nvPr>
            <p:ph idx="1" type="body"/>
          </p:nvPr>
        </p:nvSpPr>
        <p:spPr>
          <a:xfrm>
            <a:off x="567955" y="1255328"/>
            <a:ext cx="2599849" cy="3880609"/>
          </a:xfrm>
          <a:prstGeom prst="rect">
            <a:avLst/>
          </a:prstGeom>
        </p:spPr>
        <p:txBody>
          <a:bodyPr anchor="t" anchorCtr="0" bIns="45700" lIns="91425" numCol="1" rIns="91425" spcFirstLastPara="1" tIns="45700" wrap="square">
            <a:noAutofit/>
          </a:bodyPr>
          <a:lstStyle/>
          <a:p>
            <a:pPr algn="l" indent="-320040" lvl="0" marL="457200" rtl="0">
              <a:spcBef>
                <a:spcPts val="1000"/>
              </a:spcBef>
              <a:spcAft>
                <a:spcPts val="0"/>
              </a:spcAft>
              <a:buSzPts val="1440"/>
              <a:buFont typeface="Garamond"/>
              <a:buChar char="►"/>
            </a:pPr>
            <a:r>
              <a:rPr lang="en-US">
                <a:latin typeface="Garamond"/>
                <a:ea typeface="Garamond"/>
                <a:cs typeface="Garamond"/>
                <a:sym typeface="Garamond"/>
              </a:rPr>
              <a:t>Monthly total sales in millions of dollars</a:t>
            </a:r>
            <a:endParaRPr>
              <a:latin typeface="Garamond"/>
              <a:ea typeface="Garamond"/>
              <a:cs typeface="Garamond"/>
              <a:sym typeface="Garamond"/>
            </a:endParaRPr>
          </a:p>
        </p:txBody>
      </p:sp>
      <p:pic>
        <p:nvPicPr>
          <p:cNvPr id="199" name="Google Shape;199;p24"/>
          <p:cNvPicPr preferRelativeResize="0"/>
          <p:nvPr/>
        </p:nvPicPr>
        <p:blipFill rotWithShape="1">
          <a:blip r:embed="rId3">
            <a:alphaModFix/>
          </a:blip>
          <a:srcRect b="-4556" l="6540" r="8077" t="9634"/>
          <a:stretch/>
        </p:blipFill>
        <p:spPr>
          <a:xfrm>
            <a:off x="525271" y="1295520"/>
            <a:ext cx="7479284" cy="54134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5"/>
          <p:cNvSpPr txBox="1"/>
          <p:nvPr>
            <p:ph type="title"/>
          </p:nvPr>
        </p:nvSpPr>
        <p:spPr>
          <a:xfrm>
            <a:off x="677334" y="609600"/>
            <a:ext cx="8596668" cy="1320800"/>
          </a:xfrm>
          <a:prstGeom prst="rect">
            <a:avLst/>
          </a:prstGeom>
          <a:noFill/>
          <a:ln>
            <a:noFill/>
          </a:ln>
        </p:spPr>
        <p:txBody>
          <a:bodyPr anchor="t" anchorCtr="0" bIns="45700" lIns="91425" numCol="1" rIns="91425" spcFirstLastPara="1" tIns="45700" wrap="square">
            <a:noAutofit/>
          </a:bodyPr>
          <a:lstStyle/>
          <a:p>
            <a:pPr algn="l" indent="0" lvl="0" marL="0" rtl="0">
              <a:spcBef>
                <a:spcPts val="0"/>
              </a:spcBef>
              <a:spcAft>
                <a:spcPts val="0"/>
              </a:spcAft>
              <a:buClr>
                <a:schemeClr val="accent1"/>
              </a:buClr>
              <a:buSzPts val="3600"/>
              <a:buFont typeface="Garamond"/>
              <a:buNone/>
            </a:pPr>
            <a:r>
              <a:rPr lang="en-US">
                <a:latin typeface="Garamond"/>
                <a:ea typeface="Garamond"/>
                <a:cs typeface="Garamond"/>
                <a:sym typeface="Garamond"/>
              </a:rPr>
              <a:t>Individual Company Trends</a:t>
            </a:r>
            <a:br>
              <a:rPr lang="en-US">
                <a:latin typeface="Garamond"/>
                <a:ea typeface="Garamond"/>
                <a:cs typeface="Garamond"/>
                <a:sym typeface="Garamond"/>
              </a:rPr>
            </a:br>
            <a:endParaRPr>
              <a:latin typeface="Garamond"/>
              <a:ea typeface="Garamond"/>
              <a:cs typeface="Garamond"/>
              <a:sym typeface="Garamond"/>
            </a:endParaRPr>
          </a:p>
        </p:txBody>
      </p:sp>
      <p:pic>
        <p:nvPicPr>
          <p:cNvPr descr="Chart, line chart  Description automatically generated" id="205" name="Google Shape;205;p25">
            <a:hlinkClick r:id="rId3"/>
          </p:cNvPr>
          <p:cNvPicPr preferRelativeResize="0"/>
          <p:nvPr>
            <p:ph idx="1" type="body"/>
          </p:nvPr>
        </p:nvPicPr>
        <p:blipFill rotWithShape="1">
          <a:blip r:embed="rId4">
            <a:alphaModFix/>
          </a:blip>
          <a:srcRect b="0" l="0" r="0" t="0"/>
          <a:stretch/>
        </p:blipFill>
        <p:spPr>
          <a:xfrm>
            <a:off x="677863" y="2794100"/>
            <a:ext cx="4183062" cy="2614413"/>
          </a:xfrm>
          <a:prstGeom prst="rect">
            <a:avLst/>
          </a:prstGeom>
          <a:noFill/>
          <a:ln>
            <a:noFill/>
          </a:ln>
        </p:spPr>
      </p:pic>
      <p:sp>
        <p:nvSpPr>
          <p:cNvPr id="206" name="Google Shape;206;p25"/>
          <p:cNvSpPr txBox="1"/>
          <p:nvPr>
            <p:ph idx="2" type="body"/>
          </p:nvPr>
        </p:nvSpPr>
        <p:spPr>
          <a:xfrm>
            <a:off x="5089970" y="2160589"/>
            <a:ext cx="4184034" cy="3880773"/>
          </a:xfrm>
          <a:prstGeom prst="rect">
            <a:avLst/>
          </a:prstGeom>
          <a:noFill/>
          <a:ln>
            <a:noFill/>
          </a:ln>
        </p:spPr>
        <p:txBody>
          <a:bodyPr anchor="t" anchorCtr="0" bIns="45700" lIns="91425" numCol="1" rIns="91425" spcFirstLastPara="1" tIns="45700" wrap="square">
            <a:noAutofit/>
          </a:bodyPr>
          <a:lstStyle/>
          <a:p>
            <a:pPr algn="l" indent="-342900" lvl="0" marL="342900" rtl="0">
              <a:lnSpc>
                <a:spcPct val="80000"/>
              </a:lnSpc>
              <a:spcBef>
                <a:spcPts val="0"/>
              </a:spcBef>
              <a:spcAft>
                <a:spcPts val="0"/>
              </a:spcAft>
              <a:buSzPts val="791"/>
              <a:buChar char="►"/>
            </a:pPr>
            <a:r>
              <a:rPr lang="en-US" sz="989">
                <a:latin typeface="Garamond"/>
                <a:ea typeface="Garamond"/>
                <a:cs typeface="Garamond"/>
                <a:sym typeface="Garamond"/>
              </a:rPr>
              <a:t>I chose several publicly traded grocery chains (Kroger, Sprouts Farmers Market, Grocery Outlet), large multi-channel retailers (Costco, Target, Walmart) and Amazon, as they acquired Whole Foods several years ago.</a:t>
            </a:r>
            <a:endParaRPr/>
          </a:p>
          <a:p>
            <a:pPr algn="l" indent="-342900" lvl="0" marL="342900" rtl="0">
              <a:lnSpc>
                <a:spcPct val="80000"/>
              </a:lnSpc>
              <a:spcBef>
                <a:spcPts val="1000"/>
              </a:spcBef>
              <a:spcAft>
                <a:spcPts val="0"/>
              </a:spcAft>
              <a:buSzPts val="791"/>
              <a:buChar char="►"/>
            </a:pPr>
            <a:r>
              <a:rPr lang="en-US" sz="989">
                <a:latin typeface="Garamond"/>
                <a:ea typeface="Garamond"/>
                <a:cs typeface="Garamond"/>
                <a:sym typeface="Garamond"/>
              </a:rPr>
              <a:t>I also chose 3 publicly traded restaurant chains, Bloomin Brands (Outback, Carrabba’s, Bone Fish Grill, Fleming’s), Brinker International (Chili’s and Maggiano’s) and Cheesecake Factory.</a:t>
            </a:r>
            <a:endParaRPr/>
          </a:p>
          <a:p>
            <a:pPr algn="l" indent="-342900" lvl="0" marL="342900" rtl="0">
              <a:lnSpc>
                <a:spcPct val="80000"/>
              </a:lnSpc>
              <a:spcBef>
                <a:spcPts val="1000"/>
              </a:spcBef>
              <a:spcAft>
                <a:spcPts val="0"/>
              </a:spcAft>
              <a:buSzPts val="791"/>
              <a:buChar char="►"/>
            </a:pPr>
            <a:r>
              <a:rPr lang="en-US" sz="989">
                <a:latin typeface="Garamond"/>
                <a:ea typeface="Garamond"/>
                <a:cs typeface="Garamond"/>
                <a:sym typeface="Garamond"/>
              </a:rPr>
              <a:t>After compiling the data into a .csv file, I brought the data into a dataframe in pandas and began to clean the formatting.</a:t>
            </a:r>
            <a:endParaRPr/>
          </a:p>
          <a:p>
            <a:pPr algn="l" indent="-342900" lvl="0" marL="342900" rtl="0">
              <a:lnSpc>
                <a:spcPct val="80000"/>
              </a:lnSpc>
              <a:spcBef>
                <a:spcPts val="1000"/>
              </a:spcBef>
              <a:spcAft>
                <a:spcPts val="0"/>
              </a:spcAft>
              <a:buSzPts val="791"/>
              <a:buChar char="►"/>
            </a:pPr>
            <a:r>
              <a:rPr lang="en-US" sz="989">
                <a:latin typeface="Garamond"/>
                <a:ea typeface="Garamond"/>
                <a:cs typeface="Garamond"/>
                <a:sym typeface="Garamond"/>
              </a:rPr>
              <a:t>To estimate full year 2020 revenue data, since most companies have not announced their earnings data yet, I had to make a pro-forma estimate of full year 2020 revenue using TTM revenue numbers and then projecting using Q1 – Q3 revenue numbers which gave me a rough estimate for what Q4 would look like and then rolled all four quarters into an annual estimate for 2020.</a:t>
            </a:r>
            <a:endParaRPr/>
          </a:p>
          <a:p>
            <a:pPr algn="l" indent="-342900" lvl="0" marL="342900" rtl="0">
              <a:lnSpc>
                <a:spcPct val="80000"/>
              </a:lnSpc>
              <a:spcBef>
                <a:spcPts val="1000"/>
              </a:spcBef>
              <a:spcAft>
                <a:spcPts val="0"/>
              </a:spcAft>
              <a:buSzPts val="791"/>
              <a:buChar char="►"/>
            </a:pPr>
            <a:r>
              <a:rPr lang="en-US" sz="989">
                <a:latin typeface="Garamond"/>
                <a:ea typeface="Garamond"/>
                <a:cs typeface="Garamond"/>
                <a:sym typeface="Garamond"/>
              </a:rPr>
              <a:t>After cleaning the revenue data, I made a calculation for the percentage change year over year and created a new dataframe with that information.  </a:t>
            </a:r>
            <a:endParaRPr/>
          </a:p>
          <a:p>
            <a:pPr algn="l" indent="-342900" lvl="0" marL="342900" rtl="0">
              <a:lnSpc>
                <a:spcPct val="80000"/>
              </a:lnSpc>
              <a:spcBef>
                <a:spcPts val="1000"/>
              </a:spcBef>
              <a:spcAft>
                <a:spcPts val="0"/>
              </a:spcAft>
              <a:buSzPts val="791"/>
              <a:buChar char="►"/>
            </a:pPr>
            <a:r>
              <a:rPr lang="en-US" sz="989">
                <a:latin typeface="Garamond"/>
                <a:ea typeface="Garamond"/>
                <a:cs typeface="Garamond"/>
                <a:sym typeface="Garamond"/>
              </a:rPr>
              <a:t>Lastly, I plotted the year over year percentage change in revenue to visualize the data graphically, focusing on the divergence between grocers and publicly traded restaurants.  As you can see, many of the grocers maintained or actually grew their revenues faster than they had on a trending basis, while the publicly traded restaurant revenues fell off a cliff in 2020.</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