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256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BF672-52BD-4FBD-8134-05D3302C309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DDFC3B-1EB9-4406-84C8-D74FA8766CF3}">
      <dgm:prSet/>
      <dgm:spPr/>
      <dgm:t>
        <a:bodyPr/>
        <a:lstStyle/>
        <a:p>
          <a:pPr>
            <a:defRPr cap="all"/>
          </a:pPr>
          <a:r>
            <a:rPr lang="en-US" dirty="0" err="1"/>
            <a:t>txtcollector</a:t>
          </a:r>
          <a:r>
            <a:rPr lang="en-US" dirty="0"/>
            <a:t> to zip all files together</a:t>
          </a:r>
        </a:p>
      </dgm:t>
    </dgm:pt>
    <dgm:pt modelId="{36817D24-16DA-401E-9404-394FBB148A75}" type="parTrans" cxnId="{3F6AEC00-1436-498C-A6DB-1E537DCC524D}">
      <dgm:prSet/>
      <dgm:spPr/>
      <dgm:t>
        <a:bodyPr/>
        <a:lstStyle/>
        <a:p>
          <a:endParaRPr lang="en-US"/>
        </a:p>
      </dgm:t>
    </dgm:pt>
    <dgm:pt modelId="{CB157028-755A-4337-972F-2AC8469100C3}" type="sibTrans" cxnId="{3F6AEC00-1436-498C-A6DB-1E537DCC524D}">
      <dgm:prSet/>
      <dgm:spPr/>
      <dgm:t>
        <a:bodyPr/>
        <a:lstStyle/>
        <a:p>
          <a:endParaRPr lang="en-US"/>
        </a:p>
      </dgm:t>
    </dgm:pt>
    <dgm:pt modelId="{A80F3445-3D2B-4E22-91DA-4BCEFF3B887C}">
      <dgm:prSet/>
      <dgm:spPr/>
      <dgm:t>
        <a:bodyPr/>
        <a:lstStyle/>
        <a:p>
          <a:pPr>
            <a:defRPr cap="all"/>
          </a:pPr>
          <a:r>
            <a:rPr lang="en-US"/>
            <a:t>Removing the empty space between states</a:t>
          </a:r>
        </a:p>
      </dgm:t>
    </dgm:pt>
    <dgm:pt modelId="{F47E4FB7-2B4B-4A0F-9CD9-A9EEA76955CA}" type="parTrans" cxnId="{20340C8A-12AE-46D3-8F9A-E3B5D6FB7A71}">
      <dgm:prSet/>
      <dgm:spPr/>
      <dgm:t>
        <a:bodyPr/>
        <a:lstStyle/>
        <a:p>
          <a:endParaRPr lang="en-US"/>
        </a:p>
      </dgm:t>
    </dgm:pt>
    <dgm:pt modelId="{2362BAAA-AE71-4017-83DF-B071AA018D92}" type="sibTrans" cxnId="{20340C8A-12AE-46D3-8F9A-E3B5D6FB7A71}">
      <dgm:prSet/>
      <dgm:spPr/>
      <dgm:t>
        <a:bodyPr/>
        <a:lstStyle/>
        <a:p>
          <a:endParaRPr lang="en-US"/>
        </a:p>
      </dgm:t>
    </dgm:pt>
    <dgm:pt modelId="{339A571C-0D3E-47F0-908B-2412393AEBCF}">
      <dgm:prSet/>
      <dgm:spPr/>
      <dgm:t>
        <a:bodyPr/>
        <a:lstStyle/>
        <a:p>
          <a:pPr>
            <a:defRPr cap="all"/>
          </a:pPr>
          <a:r>
            <a:rPr lang="en-US"/>
            <a:t>Adding headers</a:t>
          </a:r>
        </a:p>
      </dgm:t>
    </dgm:pt>
    <dgm:pt modelId="{0CBBB13F-25FA-4E6E-BAE2-62CF370A4642}" type="parTrans" cxnId="{ABA72924-806C-4D59-8A6C-C9132E79BB81}">
      <dgm:prSet/>
      <dgm:spPr/>
      <dgm:t>
        <a:bodyPr/>
        <a:lstStyle/>
        <a:p>
          <a:endParaRPr lang="en-US"/>
        </a:p>
      </dgm:t>
    </dgm:pt>
    <dgm:pt modelId="{D9EB4069-BE43-4812-AF28-2BE8FCC88859}" type="sibTrans" cxnId="{ABA72924-806C-4D59-8A6C-C9132E79BB81}">
      <dgm:prSet/>
      <dgm:spPr/>
      <dgm:t>
        <a:bodyPr/>
        <a:lstStyle/>
        <a:p>
          <a:endParaRPr lang="en-US"/>
        </a:p>
      </dgm:t>
    </dgm:pt>
    <dgm:pt modelId="{8C70ACB0-64CE-4EE9-80F7-51A484F55BAD}">
      <dgm:prSet/>
      <dgm:spPr/>
      <dgm:t>
        <a:bodyPr/>
        <a:lstStyle/>
        <a:p>
          <a:pPr>
            <a:defRPr cap="all"/>
          </a:pPr>
          <a:r>
            <a:rPr lang="en-US"/>
            <a:t>Inserted first letter of name (name initial)</a:t>
          </a:r>
        </a:p>
      </dgm:t>
    </dgm:pt>
    <dgm:pt modelId="{40B3B89E-6531-44E5-9382-C0456235334A}" type="parTrans" cxnId="{9DFE2EC0-6258-42A9-954F-5859D0C3EE3A}">
      <dgm:prSet/>
      <dgm:spPr/>
      <dgm:t>
        <a:bodyPr/>
        <a:lstStyle/>
        <a:p>
          <a:endParaRPr lang="en-US"/>
        </a:p>
      </dgm:t>
    </dgm:pt>
    <dgm:pt modelId="{FC8309CE-1FBB-475B-9914-3D23D70BE1FF}" type="sibTrans" cxnId="{9DFE2EC0-6258-42A9-954F-5859D0C3EE3A}">
      <dgm:prSet/>
      <dgm:spPr/>
      <dgm:t>
        <a:bodyPr/>
        <a:lstStyle/>
        <a:p>
          <a:endParaRPr lang="en-US"/>
        </a:p>
      </dgm:t>
    </dgm:pt>
    <dgm:pt modelId="{738B857D-EFD4-4B54-918E-925C2DE49E71}">
      <dgm:prSet/>
      <dgm:spPr/>
      <dgm:t>
        <a:bodyPr/>
        <a:lstStyle/>
        <a:p>
          <a:pPr>
            <a:defRPr cap="all"/>
          </a:pPr>
          <a:r>
            <a:rPr lang="en-US" dirty="0"/>
            <a:t>Inserted a region and decades</a:t>
          </a:r>
        </a:p>
      </dgm:t>
    </dgm:pt>
    <dgm:pt modelId="{0E6F1624-7989-4AB1-834E-C0C1EE709173}" type="parTrans" cxnId="{90983BDE-6F94-4260-82CF-F7C8A0205B35}">
      <dgm:prSet/>
      <dgm:spPr/>
      <dgm:t>
        <a:bodyPr/>
        <a:lstStyle/>
        <a:p>
          <a:endParaRPr lang="en-US"/>
        </a:p>
      </dgm:t>
    </dgm:pt>
    <dgm:pt modelId="{55FFA48B-02DF-4A2C-828B-81CFC54494A5}" type="sibTrans" cxnId="{90983BDE-6F94-4260-82CF-F7C8A0205B35}">
      <dgm:prSet/>
      <dgm:spPr/>
      <dgm:t>
        <a:bodyPr/>
        <a:lstStyle/>
        <a:p>
          <a:endParaRPr lang="en-US"/>
        </a:p>
      </dgm:t>
    </dgm:pt>
    <dgm:pt modelId="{895FA382-69A1-4F47-BB12-21F01D80E660}" type="pres">
      <dgm:prSet presAssocID="{A9ABF672-52BD-4FBD-8134-05D3302C3098}" presName="root" presStyleCnt="0">
        <dgm:presLayoutVars>
          <dgm:dir/>
          <dgm:resizeHandles val="exact"/>
        </dgm:presLayoutVars>
      </dgm:prSet>
      <dgm:spPr/>
    </dgm:pt>
    <dgm:pt modelId="{DE16E07A-D797-44EF-B446-DB876EF2903E}" type="pres">
      <dgm:prSet presAssocID="{01DDFC3B-1EB9-4406-84C8-D74FA8766CF3}" presName="compNode" presStyleCnt="0"/>
      <dgm:spPr/>
    </dgm:pt>
    <dgm:pt modelId="{B8EC881A-26EC-4AFA-887B-C7BC508F0AA6}" type="pres">
      <dgm:prSet presAssocID="{01DDFC3B-1EB9-4406-84C8-D74FA8766CF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2773864-7790-467C-AA63-F562AA37BD7D}" type="pres">
      <dgm:prSet presAssocID="{01DDFC3B-1EB9-4406-84C8-D74FA8766C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3771542-BEA5-48A4-AEDF-DA95BD1EA70F}" type="pres">
      <dgm:prSet presAssocID="{01DDFC3B-1EB9-4406-84C8-D74FA8766CF3}" presName="spaceRect" presStyleCnt="0"/>
      <dgm:spPr/>
    </dgm:pt>
    <dgm:pt modelId="{C28838FB-5B3F-4A60-ADE1-E57CAD15239A}" type="pres">
      <dgm:prSet presAssocID="{01DDFC3B-1EB9-4406-84C8-D74FA8766CF3}" presName="textRect" presStyleLbl="revTx" presStyleIdx="0" presStyleCnt="5">
        <dgm:presLayoutVars>
          <dgm:chMax val="1"/>
          <dgm:chPref val="1"/>
        </dgm:presLayoutVars>
      </dgm:prSet>
      <dgm:spPr/>
    </dgm:pt>
    <dgm:pt modelId="{4E720224-3FF4-4F89-AF7F-2E1EDE288FCA}" type="pres">
      <dgm:prSet presAssocID="{CB157028-755A-4337-972F-2AC8469100C3}" presName="sibTrans" presStyleCnt="0"/>
      <dgm:spPr/>
    </dgm:pt>
    <dgm:pt modelId="{75AA100B-CF5C-4996-900F-493BA5376D60}" type="pres">
      <dgm:prSet presAssocID="{A80F3445-3D2B-4E22-91DA-4BCEFF3B887C}" presName="compNode" presStyleCnt="0"/>
      <dgm:spPr/>
    </dgm:pt>
    <dgm:pt modelId="{E6A8CE25-F075-4FC6-9010-226BB9AD6F59}" type="pres">
      <dgm:prSet presAssocID="{A80F3445-3D2B-4E22-91DA-4BCEFF3B887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1B8965D-DBB0-4855-B9BA-E94B6EDC13C4}" type="pres">
      <dgm:prSet presAssocID="{A80F3445-3D2B-4E22-91DA-4BCEFF3B88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B5858DF1-49C8-49CF-BE9F-A255F4DD6653}" type="pres">
      <dgm:prSet presAssocID="{A80F3445-3D2B-4E22-91DA-4BCEFF3B887C}" presName="spaceRect" presStyleCnt="0"/>
      <dgm:spPr/>
    </dgm:pt>
    <dgm:pt modelId="{2FBE48C6-BA8E-43AB-9DD8-DFFB15CCE5FF}" type="pres">
      <dgm:prSet presAssocID="{A80F3445-3D2B-4E22-91DA-4BCEFF3B887C}" presName="textRect" presStyleLbl="revTx" presStyleIdx="1" presStyleCnt="5">
        <dgm:presLayoutVars>
          <dgm:chMax val="1"/>
          <dgm:chPref val="1"/>
        </dgm:presLayoutVars>
      </dgm:prSet>
      <dgm:spPr/>
    </dgm:pt>
    <dgm:pt modelId="{3D526B9E-841E-4D3C-8854-ECADFB4F587F}" type="pres">
      <dgm:prSet presAssocID="{2362BAAA-AE71-4017-83DF-B071AA018D92}" presName="sibTrans" presStyleCnt="0"/>
      <dgm:spPr/>
    </dgm:pt>
    <dgm:pt modelId="{B8BC0308-48CE-405F-B5A3-314C6919A91D}" type="pres">
      <dgm:prSet presAssocID="{339A571C-0D3E-47F0-908B-2412393AEBCF}" presName="compNode" presStyleCnt="0"/>
      <dgm:spPr/>
    </dgm:pt>
    <dgm:pt modelId="{2BB080B7-805A-4E78-B455-638B58418132}" type="pres">
      <dgm:prSet presAssocID="{339A571C-0D3E-47F0-908B-2412393AEBC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516DE4-1736-471C-B983-7EAC6BDDE465}" type="pres">
      <dgm:prSet presAssocID="{339A571C-0D3E-47F0-908B-2412393AEB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22BEC34-F309-4241-9713-B47605FE04A9}" type="pres">
      <dgm:prSet presAssocID="{339A571C-0D3E-47F0-908B-2412393AEBCF}" presName="spaceRect" presStyleCnt="0"/>
      <dgm:spPr/>
    </dgm:pt>
    <dgm:pt modelId="{6E4DA8B9-A35C-4EF9-AE16-4AF3A11E14F8}" type="pres">
      <dgm:prSet presAssocID="{339A571C-0D3E-47F0-908B-2412393AEBCF}" presName="textRect" presStyleLbl="revTx" presStyleIdx="2" presStyleCnt="5">
        <dgm:presLayoutVars>
          <dgm:chMax val="1"/>
          <dgm:chPref val="1"/>
        </dgm:presLayoutVars>
      </dgm:prSet>
      <dgm:spPr/>
    </dgm:pt>
    <dgm:pt modelId="{82E1E46E-21F2-426A-B3CF-4DB41061ABC9}" type="pres">
      <dgm:prSet presAssocID="{D9EB4069-BE43-4812-AF28-2BE8FCC88859}" presName="sibTrans" presStyleCnt="0"/>
      <dgm:spPr/>
    </dgm:pt>
    <dgm:pt modelId="{50AD4FFE-BDDE-468D-9C2B-C6596D066EFA}" type="pres">
      <dgm:prSet presAssocID="{8C70ACB0-64CE-4EE9-80F7-51A484F55BAD}" presName="compNode" presStyleCnt="0"/>
      <dgm:spPr/>
    </dgm:pt>
    <dgm:pt modelId="{2A488479-5565-4C0E-BB45-129B8ADA08BE}" type="pres">
      <dgm:prSet presAssocID="{8C70ACB0-64CE-4EE9-80F7-51A484F55BA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54A5631-2F60-48C3-BDE5-67A66BBB9750}" type="pres">
      <dgm:prSet presAssocID="{8C70ACB0-64CE-4EE9-80F7-51A484F55B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B3137DF-074E-49A6-9973-0AA34F6D95ED}" type="pres">
      <dgm:prSet presAssocID="{8C70ACB0-64CE-4EE9-80F7-51A484F55BAD}" presName="spaceRect" presStyleCnt="0"/>
      <dgm:spPr/>
    </dgm:pt>
    <dgm:pt modelId="{918CFC07-C2A3-44B6-BDBD-CBCB9F6C74C4}" type="pres">
      <dgm:prSet presAssocID="{8C70ACB0-64CE-4EE9-80F7-51A484F55BAD}" presName="textRect" presStyleLbl="revTx" presStyleIdx="3" presStyleCnt="5">
        <dgm:presLayoutVars>
          <dgm:chMax val="1"/>
          <dgm:chPref val="1"/>
        </dgm:presLayoutVars>
      </dgm:prSet>
      <dgm:spPr/>
    </dgm:pt>
    <dgm:pt modelId="{719D56B4-E26D-4F7B-8CF2-26F89BBB3EA2}" type="pres">
      <dgm:prSet presAssocID="{FC8309CE-1FBB-475B-9914-3D23D70BE1FF}" presName="sibTrans" presStyleCnt="0"/>
      <dgm:spPr/>
    </dgm:pt>
    <dgm:pt modelId="{92E965D5-C909-42D6-96FD-B58E4C97B917}" type="pres">
      <dgm:prSet presAssocID="{738B857D-EFD4-4B54-918E-925C2DE49E71}" presName="compNode" presStyleCnt="0"/>
      <dgm:spPr/>
    </dgm:pt>
    <dgm:pt modelId="{A427ABEF-63EA-41E2-81E6-2205C353A134}" type="pres">
      <dgm:prSet presAssocID="{738B857D-EFD4-4B54-918E-925C2DE49E7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D93C2EE-D019-4EAB-A49F-A115E6CFF45B}" type="pres">
      <dgm:prSet presAssocID="{738B857D-EFD4-4B54-918E-925C2DE49E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37D6C7CE-B9FD-4BE8-87A7-7A7CC50F5128}" type="pres">
      <dgm:prSet presAssocID="{738B857D-EFD4-4B54-918E-925C2DE49E71}" presName="spaceRect" presStyleCnt="0"/>
      <dgm:spPr/>
    </dgm:pt>
    <dgm:pt modelId="{A79C57B7-2413-43B8-BA9E-FB7C472BE550}" type="pres">
      <dgm:prSet presAssocID="{738B857D-EFD4-4B54-918E-925C2DE49E7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F6AEC00-1436-498C-A6DB-1E537DCC524D}" srcId="{A9ABF672-52BD-4FBD-8134-05D3302C3098}" destId="{01DDFC3B-1EB9-4406-84C8-D74FA8766CF3}" srcOrd="0" destOrd="0" parTransId="{36817D24-16DA-401E-9404-394FBB148A75}" sibTransId="{CB157028-755A-4337-972F-2AC8469100C3}"/>
    <dgm:cxn modelId="{5F493E1F-8650-49EC-9F04-84E593137BA7}" type="presOf" srcId="{A9ABF672-52BD-4FBD-8134-05D3302C3098}" destId="{895FA382-69A1-4F47-BB12-21F01D80E660}" srcOrd="0" destOrd="0" presId="urn:microsoft.com/office/officeart/2018/5/layout/IconLeafLabelList"/>
    <dgm:cxn modelId="{ABA72924-806C-4D59-8A6C-C9132E79BB81}" srcId="{A9ABF672-52BD-4FBD-8134-05D3302C3098}" destId="{339A571C-0D3E-47F0-908B-2412393AEBCF}" srcOrd="2" destOrd="0" parTransId="{0CBBB13F-25FA-4E6E-BAE2-62CF370A4642}" sibTransId="{D9EB4069-BE43-4812-AF28-2BE8FCC88859}"/>
    <dgm:cxn modelId="{20340C8A-12AE-46D3-8F9A-E3B5D6FB7A71}" srcId="{A9ABF672-52BD-4FBD-8134-05D3302C3098}" destId="{A80F3445-3D2B-4E22-91DA-4BCEFF3B887C}" srcOrd="1" destOrd="0" parTransId="{F47E4FB7-2B4B-4A0F-9CD9-A9EEA76955CA}" sibTransId="{2362BAAA-AE71-4017-83DF-B071AA018D92}"/>
    <dgm:cxn modelId="{BE7F01A2-41EF-491C-B51C-1ED54F886610}" type="presOf" srcId="{738B857D-EFD4-4B54-918E-925C2DE49E71}" destId="{A79C57B7-2413-43B8-BA9E-FB7C472BE550}" srcOrd="0" destOrd="0" presId="urn:microsoft.com/office/officeart/2018/5/layout/IconLeafLabelList"/>
    <dgm:cxn modelId="{D30D3EBD-A2B1-41F7-99B7-04C64E6D6DEA}" type="presOf" srcId="{8C70ACB0-64CE-4EE9-80F7-51A484F55BAD}" destId="{918CFC07-C2A3-44B6-BDBD-CBCB9F6C74C4}" srcOrd="0" destOrd="0" presId="urn:microsoft.com/office/officeart/2018/5/layout/IconLeafLabelList"/>
    <dgm:cxn modelId="{9DFE2EC0-6258-42A9-954F-5859D0C3EE3A}" srcId="{A9ABF672-52BD-4FBD-8134-05D3302C3098}" destId="{8C70ACB0-64CE-4EE9-80F7-51A484F55BAD}" srcOrd="3" destOrd="0" parTransId="{40B3B89E-6531-44E5-9382-C0456235334A}" sibTransId="{FC8309CE-1FBB-475B-9914-3D23D70BE1FF}"/>
    <dgm:cxn modelId="{90983BDE-6F94-4260-82CF-F7C8A0205B35}" srcId="{A9ABF672-52BD-4FBD-8134-05D3302C3098}" destId="{738B857D-EFD4-4B54-918E-925C2DE49E71}" srcOrd="4" destOrd="0" parTransId="{0E6F1624-7989-4AB1-834E-C0C1EE709173}" sibTransId="{55FFA48B-02DF-4A2C-828B-81CFC54494A5}"/>
    <dgm:cxn modelId="{DB9169E7-116D-49C7-9206-B4998FA4C9CD}" type="presOf" srcId="{A80F3445-3D2B-4E22-91DA-4BCEFF3B887C}" destId="{2FBE48C6-BA8E-43AB-9DD8-DFFB15CCE5FF}" srcOrd="0" destOrd="0" presId="urn:microsoft.com/office/officeart/2018/5/layout/IconLeafLabelList"/>
    <dgm:cxn modelId="{7318EFEF-883E-47DE-9979-040003601C05}" type="presOf" srcId="{01DDFC3B-1EB9-4406-84C8-D74FA8766CF3}" destId="{C28838FB-5B3F-4A60-ADE1-E57CAD15239A}" srcOrd="0" destOrd="0" presId="urn:microsoft.com/office/officeart/2018/5/layout/IconLeafLabelList"/>
    <dgm:cxn modelId="{AFDD2CFC-8A0F-42A1-A679-A7EAF499EC51}" type="presOf" srcId="{339A571C-0D3E-47F0-908B-2412393AEBCF}" destId="{6E4DA8B9-A35C-4EF9-AE16-4AF3A11E14F8}" srcOrd="0" destOrd="0" presId="urn:microsoft.com/office/officeart/2018/5/layout/IconLeafLabelList"/>
    <dgm:cxn modelId="{5DBEAE16-032B-4947-9AB0-DDE5FD03512C}" type="presParOf" srcId="{895FA382-69A1-4F47-BB12-21F01D80E660}" destId="{DE16E07A-D797-44EF-B446-DB876EF2903E}" srcOrd="0" destOrd="0" presId="urn:microsoft.com/office/officeart/2018/5/layout/IconLeafLabelList"/>
    <dgm:cxn modelId="{74E66354-FC87-4681-B857-C438CF292C45}" type="presParOf" srcId="{DE16E07A-D797-44EF-B446-DB876EF2903E}" destId="{B8EC881A-26EC-4AFA-887B-C7BC508F0AA6}" srcOrd="0" destOrd="0" presId="urn:microsoft.com/office/officeart/2018/5/layout/IconLeafLabelList"/>
    <dgm:cxn modelId="{E8270446-563A-415C-8D9E-AA32922DCC15}" type="presParOf" srcId="{DE16E07A-D797-44EF-B446-DB876EF2903E}" destId="{52773864-7790-467C-AA63-F562AA37BD7D}" srcOrd="1" destOrd="0" presId="urn:microsoft.com/office/officeart/2018/5/layout/IconLeafLabelList"/>
    <dgm:cxn modelId="{0ED1293E-98B1-4FFA-8DC8-1125099DC381}" type="presParOf" srcId="{DE16E07A-D797-44EF-B446-DB876EF2903E}" destId="{E3771542-BEA5-48A4-AEDF-DA95BD1EA70F}" srcOrd="2" destOrd="0" presId="urn:microsoft.com/office/officeart/2018/5/layout/IconLeafLabelList"/>
    <dgm:cxn modelId="{360F0A40-697F-491E-B0F7-747BDC326DE8}" type="presParOf" srcId="{DE16E07A-D797-44EF-B446-DB876EF2903E}" destId="{C28838FB-5B3F-4A60-ADE1-E57CAD15239A}" srcOrd="3" destOrd="0" presId="urn:microsoft.com/office/officeart/2018/5/layout/IconLeafLabelList"/>
    <dgm:cxn modelId="{1A94EB4F-EA9F-4296-A3A1-CC9AD9EE2E00}" type="presParOf" srcId="{895FA382-69A1-4F47-BB12-21F01D80E660}" destId="{4E720224-3FF4-4F89-AF7F-2E1EDE288FCA}" srcOrd="1" destOrd="0" presId="urn:microsoft.com/office/officeart/2018/5/layout/IconLeafLabelList"/>
    <dgm:cxn modelId="{20B46738-83B2-4DF7-AEBA-479A25039A6C}" type="presParOf" srcId="{895FA382-69A1-4F47-BB12-21F01D80E660}" destId="{75AA100B-CF5C-4996-900F-493BA5376D60}" srcOrd="2" destOrd="0" presId="urn:microsoft.com/office/officeart/2018/5/layout/IconLeafLabelList"/>
    <dgm:cxn modelId="{82427425-7B5B-4D7E-8E3E-ABFCBC9F5A2F}" type="presParOf" srcId="{75AA100B-CF5C-4996-900F-493BA5376D60}" destId="{E6A8CE25-F075-4FC6-9010-226BB9AD6F59}" srcOrd="0" destOrd="0" presId="urn:microsoft.com/office/officeart/2018/5/layout/IconLeafLabelList"/>
    <dgm:cxn modelId="{CF0AEE7C-085F-4C6C-B9CE-B2D4A1C6DCD2}" type="presParOf" srcId="{75AA100B-CF5C-4996-900F-493BA5376D60}" destId="{21B8965D-DBB0-4855-B9BA-E94B6EDC13C4}" srcOrd="1" destOrd="0" presId="urn:microsoft.com/office/officeart/2018/5/layout/IconLeafLabelList"/>
    <dgm:cxn modelId="{2E2311CD-C57F-4A02-8A85-D5BF099463CE}" type="presParOf" srcId="{75AA100B-CF5C-4996-900F-493BA5376D60}" destId="{B5858DF1-49C8-49CF-BE9F-A255F4DD6653}" srcOrd="2" destOrd="0" presId="urn:microsoft.com/office/officeart/2018/5/layout/IconLeafLabelList"/>
    <dgm:cxn modelId="{33F36119-F31B-4E50-AB0D-F042A8F7DB57}" type="presParOf" srcId="{75AA100B-CF5C-4996-900F-493BA5376D60}" destId="{2FBE48C6-BA8E-43AB-9DD8-DFFB15CCE5FF}" srcOrd="3" destOrd="0" presId="urn:microsoft.com/office/officeart/2018/5/layout/IconLeafLabelList"/>
    <dgm:cxn modelId="{072E6487-80FA-42ED-8F3C-8CC973BA5764}" type="presParOf" srcId="{895FA382-69A1-4F47-BB12-21F01D80E660}" destId="{3D526B9E-841E-4D3C-8854-ECADFB4F587F}" srcOrd="3" destOrd="0" presId="urn:microsoft.com/office/officeart/2018/5/layout/IconLeafLabelList"/>
    <dgm:cxn modelId="{A78F106D-FA5B-4782-A258-51ACF4347F8F}" type="presParOf" srcId="{895FA382-69A1-4F47-BB12-21F01D80E660}" destId="{B8BC0308-48CE-405F-B5A3-314C6919A91D}" srcOrd="4" destOrd="0" presId="urn:microsoft.com/office/officeart/2018/5/layout/IconLeafLabelList"/>
    <dgm:cxn modelId="{FF1921D3-A2C4-49A3-B11F-6E6FB576A46A}" type="presParOf" srcId="{B8BC0308-48CE-405F-B5A3-314C6919A91D}" destId="{2BB080B7-805A-4E78-B455-638B58418132}" srcOrd="0" destOrd="0" presId="urn:microsoft.com/office/officeart/2018/5/layout/IconLeafLabelList"/>
    <dgm:cxn modelId="{999C6E93-9178-44E6-8F3D-0538A7BC11D0}" type="presParOf" srcId="{B8BC0308-48CE-405F-B5A3-314C6919A91D}" destId="{A1516DE4-1736-471C-B983-7EAC6BDDE465}" srcOrd="1" destOrd="0" presId="urn:microsoft.com/office/officeart/2018/5/layout/IconLeafLabelList"/>
    <dgm:cxn modelId="{3984488D-71A6-49FF-95EA-D453332C98D5}" type="presParOf" srcId="{B8BC0308-48CE-405F-B5A3-314C6919A91D}" destId="{922BEC34-F309-4241-9713-B47605FE04A9}" srcOrd="2" destOrd="0" presId="urn:microsoft.com/office/officeart/2018/5/layout/IconLeafLabelList"/>
    <dgm:cxn modelId="{AD699BC5-256C-4E75-B675-7798C0399B03}" type="presParOf" srcId="{B8BC0308-48CE-405F-B5A3-314C6919A91D}" destId="{6E4DA8B9-A35C-4EF9-AE16-4AF3A11E14F8}" srcOrd="3" destOrd="0" presId="urn:microsoft.com/office/officeart/2018/5/layout/IconLeafLabelList"/>
    <dgm:cxn modelId="{9CE999E3-CD0B-4CBF-97BD-FCAD142D8075}" type="presParOf" srcId="{895FA382-69A1-4F47-BB12-21F01D80E660}" destId="{82E1E46E-21F2-426A-B3CF-4DB41061ABC9}" srcOrd="5" destOrd="0" presId="urn:microsoft.com/office/officeart/2018/5/layout/IconLeafLabelList"/>
    <dgm:cxn modelId="{D445D2C2-8EB1-4510-9DB3-FBB1FEC1AA4C}" type="presParOf" srcId="{895FA382-69A1-4F47-BB12-21F01D80E660}" destId="{50AD4FFE-BDDE-468D-9C2B-C6596D066EFA}" srcOrd="6" destOrd="0" presId="urn:microsoft.com/office/officeart/2018/5/layout/IconLeafLabelList"/>
    <dgm:cxn modelId="{A7020815-B1C3-40FC-9340-5BBDF36295BE}" type="presParOf" srcId="{50AD4FFE-BDDE-468D-9C2B-C6596D066EFA}" destId="{2A488479-5565-4C0E-BB45-129B8ADA08BE}" srcOrd="0" destOrd="0" presId="urn:microsoft.com/office/officeart/2018/5/layout/IconLeafLabelList"/>
    <dgm:cxn modelId="{A7788750-0201-45D5-9610-A2572626F245}" type="presParOf" srcId="{50AD4FFE-BDDE-468D-9C2B-C6596D066EFA}" destId="{B54A5631-2F60-48C3-BDE5-67A66BBB9750}" srcOrd="1" destOrd="0" presId="urn:microsoft.com/office/officeart/2018/5/layout/IconLeafLabelList"/>
    <dgm:cxn modelId="{A50D766C-B303-461A-9EE0-8F94FE117B48}" type="presParOf" srcId="{50AD4FFE-BDDE-468D-9C2B-C6596D066EFA}" destId="{7B3137DF-074E-49A6-9973-0AA34F6D95ED}" srcOrd="2" destOrd="0" presId="urn:microsoft.com/office/officeart/2018/5/layout/IconLeafLabelList"/>
    <dgm:cxn modelId="{BDDD413A-F196-4809-A85D-7DE237701CCC}" type="presParOf" srcId="{50AD4FFE-BDDE-468D-9C2B-C6596D066EFA}" destId="{918CFC07-C2A3-44B6-BDBD-CBCB9F6C74C4}" srcOrd="3" destOrd="0" presId="urn:microsoft.com/office/officeart/2018/5/layout/IconLeafLabelList"/>
    <dgm:cxn modelId="{3B58E695-4950-4764-B98E-75E305D1E219}" type="presParOf" srcId="{895FA382-69A1-4F47-BB12-21F01D80E660}" destId="{719D56B4-E26D-4F7B-8CF2-26F89BBB3EA2}" srcOrd="7" destOrd="0" presId="urn:microsoft.com/office/officeart/2018/5/layout/IconLeafLabelList"/>
    <dgm:cxn modelId="{E87E18A3-AD39-4569-93DE-DDB9FB57F673}" type="presParOf" srcId="{895FA382-69A1-4F47-BB12-21F01D80E660}" destId="{92E965D5-C909-42D6-96FD-B58E4C97B917}" srcOrd="8" destOrd="0" presId="urn:microsoft.com/office/officeart/2018/5/layout/IconLeafLabelList"/>
    <dgm:cxn modelId="{F5DFAC43-D8B2-4040-A34F-DEA242462C39}" type="presParOf" srcId="{92E965D5-C909-42D6-96FD-B58E4C97B917}" destId="{A427ABEF-63EA-41E2-81E6-2205C353A134}" srcOrd="0" destOrd="0" presId="urn:microsoft.com/office/officeart/2018/5/layout/IconLeafLabelList"/>
    <dgm:cxn modelId="{0C3730F1-EFB4-4A5B-9884-C7BE9663419D}" type="presParOf" srcId="{92E965D5-C909-42D6-96FD-B58E4C97B917}" destId="{4D93C2EE-D019-4EAB-A49F-A115E6CFF45B}" srcOrd="1" destOrd="0" presId="urn:microsoft.com/office/officeart/2018/5/layout/IconLeafLabelList"/>
    <dgm:cxn modelId="{5610A1AA-38D1-4112-9671-B77B18B48357}" type="presParOf" srcId="{92E965D5-C909-42D6-96FD-B58E4C97B917}" destId="{37D6C7CE-B9FD-4BE8-87A7-7A7CC50F5128}" srcOrd="2" destOrd="0" presId="urn:microsoft.com/office/officeart/2018/5/layout/IconLeafLabelList"/>
    <dgm:cxn modelId="{E4AE3375-5807-47EE-9705-0379B078629A}" type="presParOf" srcId="{92E965D5-C909-42D6-96FD-B58E4C97B917}" destId="{A79C57B7-2413-43B8-BA9E-FB7C472BE55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C881A-26EC-4AFA-887B-C7BC508F0AA6}">
      <dsp:nvSpPr>
        <dsp:cNvPr id="0" name=""/>
        <dsp:cNvSpPr/>
      </dsp:nvSpPr>
      <dsp:spPr>
        <a:xfrm>
          <a:off x="735974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73864-7790-467C-AA63-F562AA37BD7D}">
      <dsp:nvSpPr>
        <dsp:cNvPr id="0" name=""/>
        <dsp:cNvSpPr/>
      </dsp:nvSpPr>
      <dsp:spPr>
        <a:xfrm>
          <a:off x="969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838FB-5B3F-4A60-ADE1-E57CAD15239A}">
      <dsp:nvSpPr>
        <dsp:cNvPr id="0" name=""/>
        <dsp:cNvSpPr/>
      </dsp:nvSpPr>
      <dsp:spPr>
        <a:xfrm>
          <a:off x="384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txtcollector</a:t>
          </a:r>
          <a:r>
            <a:rPr lang="en-US" sz="1900" kern="1200" dirty="0"/>
            <a:t> to zip all files together</a:t>
          </a:r>
        </a:p>
      </dsp:txBody>
      <dsp:txXfrm>
        <a:off x="384974" y="2267140"/>
        <a:ext cx="1800000" cy="720000"/>
      </dsp:txXfrm>
    </dsp:sp>
    <dsp:sp modelId="{E6A8CE25-F075-4FC6-9010-226BB9AD6F59}">
      <dsp:nvSpPr>
        <dsp:cNvPr id="0" name=""/>
        <dsp:cNvSpPr/>
      </dsp:nvSpPr>
      <dsp:spPr>
        <a:xfrm>
          <a:off x="2850974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8965D-DBB0-4855-B9BA-E94B6EDC13C4}">
      <dsp:nvSpPr>
        <dsp:cNvPr id="0" name=""/>
        <dsp:cNvSpPr/>
      </dsp:nvSpPr>
      <dsp:spPr>
        <a:xfrm>
          <a:off x="3084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E48C6-BA8E-43AB-9DD8-DFFB15CCE5FF}">
      <dsp:nvSpPr>
        <dsp:cNvPr id="0" name=""/>
        <dsp:cNvSpPr/>
      </dsp:nvSpPr>
      <dsp:spPr>
        <a:xfrm>
          <a:off x="2499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Removing the empty space between states</a:t>
          </a:r>
        </a:p>
      </dsp:txBody>
      <dsp:txXfrm>
        <a:off x="2499974" y="2267140"/>
        <a:ext cx="1800000" cy="720000"/>
      </dsp:txXfrm>
    </dsp:sp>
    <dsp:sp modelId="{2BB080B7-805A-4E78-B455-638B58418132}">
      <dsp:nvSpPr>
        <dsp:cNvPr id="0" name=""/>
        <dsp:cNvSpPr/>
      </dsp:nvSpPr>
      <dsp:spPr>
        <a:xfrm>
          <a:off x="4965975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16DE4-1736-471C-B983-7EAC6BDDE465}">
      <dsp:nvSpPr>
        <dsp:cNvPr id="0" name=""/>
        <dsp:cNvSpPr/>
      </dsp:nvSpPr>
      <dsp:spPr>
        <a:xfrm>
          <a:off x="519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DA8B9-A35C-4EF9-AE16-4AF3A11E14F8}">
      <dsp:nvSpPr>
        <dsp:cNvPr id="0" name=""/>
        <dsp:cNvSpPr/>
      </dsp:nvSpPr>
      <dsp:spPr>
        <a:xfrm>
          <a:off x="461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Adding headers</a:t>
          </a:r>
        </a:p>
      </dsp:txBody>
      <dsp:txXfrm>
        <a:off x="4614975" y="2267140"/>
        <a:ext cx="1800000" cy="720000"/>
      </dsp:txXfrm>
    </dsp:sp>
    <dsp:sp modelId="{2A488479-5565-4C0E-BB45-129B8ADA08BE}">
      <dsp:nvSpPr>
        <dsp:cNvPr id="0" name=""/>
        <dsp:cNvSpPr/>
      </dsp:nvSpPr>
      <dsp:spPr>
        <a:xfrm>
          <a:off x="7080975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A5631-2F60-48C3-BDE5-67A66BBB9750}">
      <dsp:nvSpPr>
        <dsp:cNvPr id="0" name=""/>
        <dsp:cNvSpPr/>
      </dsp:nvSpPr>
      <dsp:spPr>
        <a:xfrm>
          <a:off x="7314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CFC07-C2A3-44B6-BDBD-CBCB9F6C74C4}">
      <dsp:nvSpPr>
        <dsp:cNvPr id="0" name=""/>
        <dsp:cNvSpPr/>
      </dsp:nvSpPr>
      <dsp:spPr>
        <a:xfrm>
          <a:off x="6729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Inserted first letter of name (name initial)</a:t>
          </a:r>
        </a:p>
      </dsp:txBody>
      <dsp:txXfrm>
        <a:off x="6729975" y="2267140"/>
        <a:ext cx="1800000" cy="720000"/>
      </dsp:txXfrm>
    </dsp:sp>
    <dsp:sp modelId="{A427ABEF-63EA-41E2-81E6-2205C353A134}">
      <dsp:nvSpPr>
        <dsp:cNvPr id="0" name=""/>
        <dsp:cNvSpPr/>
      </dsp:nvSpPr>
      <dsp:spPr>
        <a:xfrm>
          <a:off x="9195975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3C2EE-D019-4EAB-A49F-A115E6CFF45B}">
      <dsp:nvSpPr>
        <dsp:cNvPr id="0" name=""/>
        <dsp:cNvSpPr/>
      </dsp:nvSpPr>
      <dsp:spPr>
        <a:xfrm>
          <a:off x="942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C57B7-2413-43B8-BA9E-FB7C472BE550}">
      <dsp:nvSpPr>
        <dsp:cNvPr id="0" name=""/>
        <dsp:cNvSpPr/>
      </dsp:nvSpPr>
      <dsp:spPr>
        <a:xfrm>
          <a:off x="884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Inserted a region and decades</a:t>
          </a:r>
        </a:p>
      </dsp:txBody>
      <dsp:txXfrm>
        <a:off x="8844975" y="226714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098F7-323E-406B-A666-7556302B431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D124E-1069-466E-888C-2E3E9846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interested, how people decide to name their kids a certain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D124E-1069-466E-888C-2E3E9846B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D124E-1069-466E-888C-2E3E9846B3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0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7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6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001B6-7148-47C9-BEC8-BD4B0CC94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BABY NAMES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20A9-69DC-4221-8916-313E93428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8246" y="4276577"/>
            <a:ext cx="4107766" cy="1717727"/>
          </a:xfrm>
        </p:spPr>
        <p:txBody>
          <a:bodyPr anchor="t">
            <a:normAutofit/>
          </a:bodyPr>
          <a:lstStyle/>
          <a:p>
            <a:r>
              <a:rPr lang="en-US" sz="2000" dirty="0"/>
              <a:t>Emily Boling/</a:t>
            </a:r>
            <a:r>
              <a:rPr lang="en-US" sz="2000" dirty="0" err="1"/>
              <a:t>phil</a:t>
            </a:r>
            <a:r>
              <a:rPr lang="en-US" sz="2000" dirty="0"/>
              <a:t> lee/mark </a:t>
            </a:r>
            <a:r>
              <a:rPr lang="en-US" sz="2000" dirty="0" err="1"/>
              <a:t>souverville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CA5D4-0AAD-4AFA-B2A9-EB29C2E01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0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51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>
            <a:solidFill>
              <a:srgbClr val="53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3E22C45-E526-4108-9AEE-AC744A56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8" y="1060380"/>
            <a:ext cx="6935559" cy="4646824"/>
          </a:xfrm>
          <a:prstGeom prst="rect">
            <a:avLst/>
          </a:prstGeom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535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8C5222-F1DD-40D3-8CDF-19C63C8BD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71" y="2384480"/>
            <a:ext cx="1749008" cy="1672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E12A9-6867-4CFF-B591-188B7E599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54" y="4285675"/>
            <a:ext cx="1904054" cy="1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AC0C56-A8FA-47DA-9D8E-F2EE3E456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18" y="415744"/>
            <a:ext cx="1495456" cy="1661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5761FA-BCEC-4B01-9694-1762E16A3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93" y="457202"/>
            <a:ext cx="1706046" cy="1672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8494D-F832-429E-B6F5-5B4670D0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42" y="4285675"/>
            <a:ext cx="1857143" cy="1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49C043-6907-4CC5-AB76-A3D5E7F480F9}"/>
              </a:ext>
            </a:extLst>
          </p:cNvPr>
          <p:cNvCxnSpPr>
            <a:cxnSpLocks/>
          </p:cNvCxnSpPr>
          <p:nvPr/>
        </p:nvCxnSpPr>
        <p:spPr>
          <a:xfrm flipH="1">
            <a:off x="2369215" y="815926"/>
            <a:ext cx="5760659" cy="119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3D0891-42A5-482D-A625-0546C5D9B75C}"/>
              </a:ext>
            </a:extLst>
          </p:cNvPr>
          <p:cNvCxnSpPr>
            <a:cxnSpLocks/>
          </p:cNvCxnSpPr>
          <p:nvPr/>
        </p:nvCxnSpPr>
        <p:spPr>
          <a:xfrm flipH="1">
            <a:off x="7131496" y="2011355"/>
            <a:ext cx="3068255" cy="373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1466B4-412E-499E-A1AD-41157954FAB9}"/>
              </a:ext>
            </a:extLst>
          </p:cNvPr>
          <p:cNvCxnSpPr>
            <a:cxnSpLocks/>
          </p:cNvCxnSpPr>
          <p:nvPr/>
        </p:nvCxnSpPr>
        <p:spPr>
          <a:xfrm flipH="1">
            <a:off x="5458265" y="2567654"/>
            <a:ext cx="3550091" cy="16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01B2A0-686F-4E41-81A5-30C044D58428}"/>
              </a:ext>
            </a:extLst>
          </p:cNvPr>
          <p:cNvCxnSpPr>
            <a:cxnSpLocks/>
          </p:cNvCxnSpPr>
          <p:nvPr/>
        </p:nvCxnSpPr>
        <p:spPr>
          <a:xfrm flipH="1" flipV="1">
            <a:off x="4242816" y="4285675"/>
            <a:ext cx="3803056" cy="637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B279CB-67D3-44AC-85B6-F12600FDCDD9}"/>
              </a:ext>
            </a:extLst>
          </p:cNvPr>
          <p:cNvCxnSpPr>
            <a:cxnSpLocks/>
          </p:cNvCxnSpPr>
          <p:nvPr/>
        </p:nvCxnSpPr>
        <p:spPr>
          <a:xfrm flipH="1" flipV="1">
            <a:off x="6184453" y="3832869"/>
            <a:ext cx="3813609" cy="51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F669-A14F-4C40-9A8C-526ED5819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the most popular names of each decade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300EF-F9D7-432E-979B-0F45FDDBD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>
          <a:xfrm>
            <a:off x="581191" y="3181473"/>
            <a:ext cx="1628609" cy="14291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1BECF-EE10-4017-9CA0-E0FDDAE2D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"/>
          <a:stretch/>
        </p:blipFill>
        <p:spPr>
          <a:xfrm>
            <a:off x="2786186" y="3197795"/>
            <a:ext cx="1628610" cy="148630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3516D-B612-4DE7-8BCB-011E11FC35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8" b="-1"/>
          <a:stretch/>
        </p:blipFill>
        <p:spPr>
          <a:xfrm>
            <a:off x="5118822" y="3214406"/>
            <a:ext cx="1597102" cy="149315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D82B2-557B-4369-8012-26B51CACA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09" y="3181473"/>
            <a:ext cx="1500507" cy="149315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41117-E9E1-45A7-9F77-71E856DB4C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0"/>
          <a:stretch/>
        </p:blipFill>
        <p:spPr>
          <a:xfrm>
            <a:off x="9608060" y="3194338"/>
            <a:ext cx="1500507" cy="147501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86B9-A058-4207-8330-CD5D38A32C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4840184"/>
            <a:ext cx="1528050" cy="144619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6FDE27-666C-49E9-8AF3-52822011E0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6" y="4877064"/>
            <a:ext cx="1680487" cy="1475013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AB2250-D019-4161-894C-B6DAC5C48D7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"/>
          <a:stretch/>
        </p:blipFill>
        <p:spPr>
          <a:xfrm>
            <a:off x="5097760" y="4902043"/>
            <a:ext cx="1628612" cy="1475013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BBB759-3AE7-4E6F-BDF5-DDF7150194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05" y="4913274"/>
            <a:ext cx="1496174" cy="138313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984A70-A1A2-498D-B05C-B6543D11459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" b="-1"/>
          <a:stretch/>
        </p:blipFill>
        <p:spPr>
          <a:xfrm>
            <a:off x="9638113" y="4877064"/>
            <a:ext cx="1500508" cy="14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4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C202D-5CEC-424E-9CBB-C18A4053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5F6BD5-8212-4CE7-A296-CD52A518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Most popular names have not significantly changed in 100 years</a:t>
            </a:r>
          </a:p>
          <a:p>
            <a:r>
              <a:rPr lang="en-US" sz="2800" dirty="0"/>
              <a:t>There is a greater variety of female names than male names</a:t>
            </a:r>
          </a:p>
          <a:p>
            <a:r>
              <a:rPr lang="en-US" sz="2800" dirty="0"/>
              <a:t>Births peaked in 1957 and is currently trending downwards</a:t>
            </a:r>
          </a:p>
          <a:p>
            <a:r>
              <a:rPr lang="en-US" sz="2800" dirty="0"/>
              <a:t>Large data sets are difficult to work with sometimes</a:t>
            </a:r>
          </a:p>
          <a:p>
            <a:r>
              <a:rPr lang="en-US" sz="2800" dirty="0"/>
              <a:t>Learned a lot by slicing data and applying skills from class</a:t>
            </a:r>
          </a:p>
          <a:p>
            <a:r>
              <a:rPr lang="en-US" sz="2600" dirty="0"/>
              <a:t>Create Main Data Frame, then Filter, the Group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B0FC-6EC1-4785-838B-D6D879F4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61183"/>
            <a:ext cx="10993549" cy="1097280"/>
          </a:xfrm>
        </p:spPr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52E65-5839-4B90-847A-200340095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758463"/>
            <a:ext cx="10993546" cy="590321"/>
          </a:xfrm>
        </p:spPr>
        <p:txBody>
          <a:bodyPr/>
          <a:lstStyle/>
          <a:p>
            <a:r>
              <a:rPr lang="en-US" dirty="0"/>
              <a:t>www.ssa.gov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254A4-FB1C-4597-A404-50ADECDD7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2" r="35896" b="19293"/>
          <a:stretch/>
        </p:blipFill>
        <p:spPr>
          <a:xfrm>
            <a:off x="4358321" y="1209823"/>
            <a:ext cx="7361061" cy="498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BFCD3-5080-4812-8A2B-58FA641ECDEC}"/>
              </a:ext>
            </a:extLst>
          </p:cNvPr>
          <p:cNvSpPr txBox="1"/>
          <p:nvPr/>
        </p:nvSpPr>
        <p:spPr>
          <a:xfrm>
            <a:off x="581191" y="3790335"/>
            <a:ext cx="317964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6,028,201 lines of data before cleaning</a:t>
            </a:r>
          </a:p>
          <a:p>
            <a:endParaRPr lang="en-US" dirty="0"/>
          </a:p>
          <a:p>
            <a:r>
              <a:rPr lang="en-US" dirty="0"/>
              <a:t>State-specific data used (21kb)</a:t>
            </a:r>
          </a:p>
        </p:txBody>
      </p:sp>
    </p:spTree>
    <p:extLst>
      <p:ext uri="{BB962C8B-B14F-4D97-AF65-F5344CB8AC3E}">
        <p14:creationId xmlns:p14="http://schemas.microsoft.com/office/powerpoint/2010/main" val="405349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F5972E-0602-4481-BB1A-EBF33B60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Cleaning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1EB3124-CC6E-42BD-92A6-0F2550A72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9061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20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61ED-4BF6-4A93-9241-43EECBFE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875920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B8B8-33ED-499C-8135-FDD29E9A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10465"/>
            <a:ext cx="11029615" cy="336488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are the most popular baby names from the past 100 years</a:t>
            </a:r>
          </a:p>
          <a:p>
            <a:r>
              <a:rPr lang="en-US" sz="2400" dirty="0"/>
              <a:t>Are some letters more popular for names</a:t>
            </a:r>
          </a:p>
          <a:p>
            <a:r>
              <a:rPr lang="en-US" sz="2400" dirty="0"/>
              <a:t>How much has the population fluctuated in the past 100 years: what decades have the largest influx</a:t>
            </a:r>
          </a:p>
          <a:p>
            <a:r>
              <a:rPr lang="en-US" sz="2400" dirty="0"/>
              <a:t>Are some names more popular in certain regions of the US</a:t>
            </a:r>
          </a:p>
          <a:p>
            <a:r>
              <a:rPr lang="en-US" sz="2400" dirty="0"/>
              <a:t>Are there more unique female or male names</a:t>
            </a:r>
          </a:p>
          <a:p>
            <a:r>
              <a:rPr lang="en-US" sz="2400" dirty="0"/>
              <a:t>What are the top names from each decade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1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7F97-A87A-4F63-A3E3-C0F94880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male names from past 100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F8CD4-9E51-455C-A9AE-B056F3FCF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51" t="27183" r="51433" b="23461"/>
          <a:stretch/>
        </p:blipFill>
        <p:spPr>
          <a:xfrm>
            <a:off x="4586067" y="719445"/>
            <a:ext cx="7146387" cy="59345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C113F-456C-46F7-B655-9971F1E9C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James</a:t>
            </a:r>
          </a:p>
          <a:p>
            <a:r>
              <a:rPr lang="en-US" sz="2000" dirty="0"/>
              <a:t>John</a:t>
            </a:r>
          </a:p>
          <a:p>
            <a:r>
              <a:rPr lang="en-US" sz="2000" dirty="0"/>
              <a:t>Robert</a:t>
            </a:r>
          </a:p>
          <a:p>
            <a:r>
              <a:rPr lang="en-US" sz="2000" dirty="0"/>
              <a:t>Michael</a:t>
            </a:r>
          </a:p>
          <a:p>
            <a:r>
              <a:rPr lang="en-US" sz="2000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82422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F497-EF49-42F6-8391-CD2A23D2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female names from past 100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CC667-176A-4C49-AB64-53280552B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51" t="29656" r="49106" b="26760"/>
          <a:stretch/>
        </p:blipFill>
        <p:spPr>
          <a:xfrm>
            <a:off x="4449873" y="840568"/>
            <a:ext cx="7551046" cy="51768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CAD95-8FBF-494A-83C6-1C2E18D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Mary</a:t>
            </a:r>
          </a:p>
          <a:p>
            <a:r>
              <a:rPr lang="en-US" sz="2000" dirty="0"/>
              <a:t>Patricia</a:t>
            </a:r>
          </a:p>
          <a:p>
            <a:r>
              <a:rPr lang="en-US" sz="2000" dirty="0"/>
              <a:t>Elizabeth</a:t>
            </a:r>
          </a:p>
          <a:p>
            <a:r>
              <a:rPr lang="en-US" sz="2000" dirty="0"/>
              <a:t>Jennifer</a:t>
            </a:r>
          </a:p>
          <a:p>
            <a:r>
              <a:rPr lang="en-US" sz="2000" dirty="0"/>
              <a:t>Linda</a:t>
            </a:r>
          </a:p>
        </p:txBody>
      </p:sp>
    </p:spTree>
    <p:extLst>
      <p:ext uri="{BB962C8B-B14F-4D97-AF65-F5344CB8AC3E}">
        <p14:creationId xmlns:p14="http://schemas.microsoft.com/office/powerpoint/2010/main" val="16596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49F4-7B40-4EA1-AC36-773D8C79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unique female names historically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C0F114-64EC-4BDC-85ED-6642CB2F1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27" y="933450"/>
            <a:ext cx="7767073" cy="51780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0ECE-FCC6-4CD7-B1F7-B27A3274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more female names used in the past 100 years, there is more of a variety of female names being assigned to children born in the past 100 years</a:t>
            </a:r>
          </a:p>
        </p:txBody>
      </p:sp>
    </p:spTree>
    <p:extLst>
      <p:ext uri="{BB962C8B-B14F-4D97-AF65-F5344CB8AC3E}">
        <p14:creationId xmlns:p14="http://schemas.microsoft.com/office/powerpoint/2010/main" val="408563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4C40-FD76-4451-9713-3ECB2288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48640"/>
            <a:ext cx="11029616" cy="787791"/>
          </a:xfrm>
        </p:spPr>
        <p:txBody>
          <a:bodyPr/>
          <a:lstStyle/>
          <a:p>
            <a:r>
              <a:rPr lang="en-US" dirty="0"/>
              <a:t>Which decades had the largest influx of babies?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CE4195-63EB-4D65-A9E5-7D9D3D9FC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7" t="38148" r="68615" b="19035"/>
          <a:stretch/>
        </p:blipFill>
        <p:spPr>
          <a:xfrm>
            <a:off x="1322362" y="1336431"/>
            <a:ext cx="2757269" cy="53192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55C6-28DC-4309-AF48-CAB9E23B66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69B43-3779-4D82-894A-98DBD869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608" y="1481010"/>
            <a:ext cx="6978200" cy="48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3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C4145B-87CB-4706-8649-79628E51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1738355"/>
            <a:ext cx="3412067" cy="2596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Are some letters more popular than others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E0DA41-80D3-47C6-B515-B8A8302C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29" t="36991" r="68573" b="21972"/>
          <a:stretch/>
        </p:blipFill>
        <p:spPr>
          <a:xfrm>
            <a:off x="5064611" y="954509"/>
            <a:ext cx="2689108" cy="4927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F06C8-1A06-4659-A136-9281672E6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/>
          <a:stretch/>
        </p:blipFill>
        <p:spPr>
          <a:xfrm>
            <a:off x="8391684" y="510836"/>
            <a:ext cx="2652010" cy="59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61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20"/>
      </a:dk2>
      <a:lt2>
        <a:srgbClr val="E8E2E3"/>
      </a:lt2>
      <a:accent1>
        <a:srgbClr val="20B4A7"/>
      </a:accent1>
      <a:accent2>
        <a:srgbClr val="14B765"/>
      </a:accent2>
      <a:accent3>
        <a:srgbClr val="21B92D"/>
      </a:accent3>
      <a:accent4>
        <a:srgbClr val="4AB614"/>
      </a:accent4>
      <a:accent5>
        <a:srgbClr val="8AAD1F"/>
      </a:accent5>
      <a:accent6>
        <a:srgbClr val="BB9F14"/>
      </a:accent6>
      <a:hlink>
        <a:srgbClr val="658B2E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294</Words>
  <Application>Microsoft Office PowerPoint</Application>
  <PresentationFormat>Widescreen</PresentationFormat>
  <Paragraphs>48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Tw Cen MT</vt:lpstr>
      <vt:lpstr>Wingdings 2</vt:lpstr>
      <vt:lpstr>DividendVTI</vt:lpstr>
      <vt:lpstr>BABY NAMES PROJECT</vt:lpstr>
      <vt:lpstr>FINDING THE DATA</vt:lpstr>
      <vt:lpstr>Cleaning the data</vt:lpstr>
      <vt:lpstr>Questions to answer</vt:lpstr>
      <vt:lpstr>Most popular male names from past 100 years</vt:lpstr>
      <vt:lpstr>Most popular female names from past 100 years</vt:lpstr>
      <vt:lpstr>More unique female names historically</vt:lpstr>
      <vt:lpstr>Which decades had the largest influx of babies?</vt:lpstr>
      <vt:lpstr>Are some letters more popular than others</vt:lpstr>
      <vt:lpstr>PowerPoint Presentation</vt:lpstr>
      <vt:lpstr>What are the most popular names of each decade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NAMES PROJECT</dc:title>
  <dc:creator>emily.j.boling@outlook.com</dc:creator>
  <cp:lastModifiedBy>Phil Lee</cp:lastModifiedBy>
  <cp:revision>7</cp:revision>
  <dcterms:created xsi:type="dcterms:W3CDTF">2019-11-08T05:04:19Z</dcterms:created>
  <dcterms:modified xsi:type="dcterms:W3CDTF">2019-11-09T17:40:26Z</dcterms:modified>
</cp:coreProperties>
</file>