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9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814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8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4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5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2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4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2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2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41EB-E240-41C5-AFC9-B88A38521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 project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CFAD-CCB8-4197-A789-42E070A43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Goodreads and amazon book review database creation</a:t>
            </a:r>
          </a:p>
        </p:txBody>
      </p:sp>
    </p:spTree>
    <p:extLst>
      <p:ext uri="{BB962C8B-B14F-4D97-AF65-F5344CB8AC3E}">
        <p14:creationId xmlns:p14="http://schemas.microsoft.com/office/powerpoint/2010/main" val="3111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D4539-81B6-4D30-9EE4-C68E3BE2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3603169" cy="1457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Data 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167C2-D5D8-496A-B9C7-DB9752AC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79571" y="1015320"/>
            <a:ext cx="5540830" cy="482736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Amazon book data from NovelRank.com (shut down by Amazon in 2018 but available on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data.world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Goodreads review data obtained from Kaggle.com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sources were large CSV files containing average review rating, number of reviews, and book titles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Unique data on total sales came from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NovelRank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so data is a little dated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A597A-5EF0-4A30-8069-6552351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827358"/>
            <a:ext cx="3562847" cy="1457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4C46C7-2C09-4099-83D1-48D5A1A82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1" y="3918718"/>
            <a:ext cx="1953316" cy="834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20277-C5D4-47BB-A64B-2AE21327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22" y="1568140"/>
            <a:ext cx="2221642" cy="691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A3439-E6C6-44E0-A1C6-54381C9F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26" y="2292127"/>
            <a:ext cx="3019846" cy="876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C9B055-4BF1-40B3-83DC-66D01CFB8D40}"/>
              </a:ext>
            </a:extLst>
          </p:cNvPr>
          <p:cNvSpPr txBox="1"/>
          <p:nvPr/>
        </p:nvSpPr>
        <p:spPr>
          <a:xfrm>
            <a:off x="5473874" y="413359"/>
            <a:ext cx="44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1852053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0E45D7-3EFB-4A88-B5E8-2455BF9A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F6975-8C8C-4534-BD61-D88E27BD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842" y="271209"/>
            <a:ext cx="4133589" cy="108466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2"/>
                </a:solidFill>
              </a:rPr>
              <a:t>CLEANING PROCESS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44AA2D-B0C3-4E81-96B5-9B8858064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3C534-27B0-447D-819D-9CE24969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463" y="919503"/>
            <a:ext cx="6607413" cy="5018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Pd.merge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Pd.read_csv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Mysql.connector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Create_engine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Sqlite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Remove redundancies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Encoding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Renamed columns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Drop.na</a:t>
            </a:r>
          </a:p>
          <a:p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7C98B-ACFB-44B8-B965-32B44F2811D4}"/>
              </a:ext>
            </a:extLst>
          </p:cNvPr>
          <p:cNvSpPr txBox="1"/>
          <p:nvPr/>
        </p:nvSpPr>
        <p:spPr>
          <a:xfrm>
            <a:off x="463463" y="167364"/>
            <a:ext cx="44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TRANSFORM</a:t>
            </a: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184EA-9B9C-454A-ABCC-FF84330ABDAE}"/>
              </a:ext>
            </a:extLst>
          </p:cNvPr>
          <p:cNvSpPr txBox="1">
            <a:spLocks/>
          </p:cNvSpPr>
          <p:nvPr/>
        </p:nvSpPr>
        <p:spPr>
          <a:xfrm>
            <a:off x="3656094" y="1497688"/>
            <a:ext cx="3525875" cy="63743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Discrepancies:</a:t>
            </a:r>
          </a:p>
          <a:p>
            <a:endParaRPr lang="en-US" sz="360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2E0FB-0C3F-44B3-82A8-7219D00AF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27"/>
          <a:stretch/>
        </p:blipFill>
        <p:spPr>
          <a:xfrm>
            <a:off x="3226171" y="2751135"/>
            <a:ext cx="4160124" cy="13557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B6365-4DDF-47D2-8771-5A33A9EC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192" y="1966149"/>
            <a:ext cx="2668270" cy="10846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C3A705-0A3E-4AA9-9697-6A21F978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93" y="4730083"/>
            <a:ext cx="3319506" cy="979527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FEA292EA-AAC8-49B3-8638-32DFB9F2670B}"/>
              </a:ext>
            </a:extLst>
          </p:cNvPr>
          <p:cNvSpPr/>
          <p:nvPr/>
        </p:nvSpPr>
        <p:spPr>
          <a:xfrm>
            <a:off x="9439422" y="3560743"/>
            <a:ext cx="647903" cy="659407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D4539-81B6-4D30-9EE4-C68E3BE2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3603169" cy="1457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167C2-D5D8-496A-B9C7-DB9752AC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79571" y="1015320"/>
            <a:ext cx="5540830" cy="482736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Mysql.connector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Create_engine &amp;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database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Schema: 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9B055-4BF1-40B3-83DC-66D01CFB8D40}"/>
              </a:ext>
            </a:extLst>
          </p:cNvPr>
          <p:cNvSpPr txBox="1"/>
          <p:nvPr/>
        </p:nvSpPr>
        <p:spPr>
          <a:xfrm>
            <a:off x="5473874" y="413359"/>
            <a:ext cx="4434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orbel" panose="020B0503020204020204"/>
              </a:rPr>
              <a:t>LOAD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5254E0-8E1B-4608-A89C-08848685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462" y="4459459"/>
            <a:ext cx="2551627" cy="2161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4ADD4B-82DB-4566-BF2E-54566025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41" y="1327113"/>
            <a:ext cx="3571616" cy="48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51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118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ETL project #1</vt:lpstr>
      <vt:lpstr>Data sources</vt:lpstr>
      <vt:lpstr>CLEANING PROCESS</vt:lpstr>
      <vt:lpstr>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 #1</dc:title>
  <dc:creator>emily.j.boling@outlook.com</dc:creator>
  <cp:lastModifiedBy>emily.j.boling@outlook.com</cp:lastModifiedBy>
  <cp:revision>8</cp:revision>
  <dcterms:created xsi:type="dcterms:W3CDTF">2019-12-20T23:33:06Z</dcterms:created>
  <dcterms:modified xsi:type="dcterms:W3CDTF">2019-12-21T03:24:55Z</dcterms:modified>
</cp:coreProperties>
</file>