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7"/>
  </p:normalViewPr>
  <p:slideViewPr>
    <p:cSldViewPr snapToGrid="0">
      <p:cViewPr>
        <p:scale>
          <a:sx n="87" d="100"/>
          <a:sy n="87" d="100"/>
        </p:scale>
        <p:origin x="1776" y="1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8593"/>
            <a:ext cx="91440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21087"/>
            <a:ext cx="91440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26C3-F44B-CB4A-A25C-E9460FDAA540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E12A-A6D9-7446-917B-FC1CFE26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7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26C3-F44B-CB4A-A25C-E9460FDAA540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E12A-A6D9-7446-917B-FC1CFE26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0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4733"/>
            <a:ext cx="262890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4733"/>
            <a:ext cx="773430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26C3-F44B-CB4A-A25C-E9460FDAA540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E12A-A6D9-7446-917B-FC1CFE26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5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26C3-F44B-CB4A-A25C-E9460FDAA540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E12A-A6D9-7446-917B-FC1CFE26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3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11860"/>
            <a:ext cx="1051560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447714"/>
            <a:ext cx="1051560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26C3-F44B-CB4A-A25C-E9460FDAA540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E12A-A6D9-7446-917B-FC1CFE26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6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73666"/>
            <a:ext cx="51816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73666"/>
            <a:ext cx="51816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26C3-F44B-CB4A-A25C-E9460FDAA540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E12A-A6D9-7446-917B-FC1CFE26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1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4734"/>
            <a:ext cx="1051560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96620"/>
            <a:ext cx="5157787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36040"/>
            <a:ext cx="5157787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96620"/>
            <a:ext cx="518318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336040"/>
            <a:ext cx="518318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26C3-F44B-CB4A-A25C-E9460FDAA540}" type="datetimeFigureOut">
              <a:rPr lang="en-US" smtClean="0"/>
              <a:t>4/10/24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E12A-A6D9-7446-917B-FC1CFE26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5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26C3-F44B-CB4A-A25C-E9460FDAA540}" type="datetimeFigureOut">
              <a:rPr lang="en-US" smtClean="0"/>
              <a:t>4/10/24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E12A-A6D9-7446-917B-FC1CFE26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7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26C3-F44B-CB4A-A25C-E9460FDAA540}" type="datetimeFigureOut">
              <a:rPr lang="en-US" smtClean="0"/>
              <a:t>4/10/24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E12A-A6D9-7446-917B-FC1CFE26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0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3840"/>
            <a:ext cx="393223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26627"/>
            <a:ext cx="617220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97280"/>
            <a:ext cx="393223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26C3-F44B-CB4A-A25C-E9460FDAA540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E12A-A6D9-7446-917B-FC1CFE26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0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3840"/>
            <a:ext cx="393223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26627"/>
            <a:ext cx="617220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97280"/>
            <a:ext cx="393223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26C3-F44B-CB4A-A25C-E9460FDAA540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E12A-A6D9-7446-917B-FC1CFE26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0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4734"/>
            <a:ext cx="1051560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73666"/>
            <a:ext cx="1051560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90054"/>
            <a:ext cx="27432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1B26C3-F44B-CB4A-A25C-E9460FDAA540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90054"/>
            <a:ext cx="41148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90054"/>
            <a:ext cx="27432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D3E12A-A6D9-7446-917B-FC1CFE26C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1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purple surface&#10;&#10;Description automatically generated">
            <a:extLst>
              <a:ext uri="{FF2B5EF4-FFF2-40B4-BE49-F238E27FC236}">
                <a16:creationId xmlns:a16="http://schemas.microsoft.com/office/drawing/2014/main" id="{659AC510-7911-050A-B3FC-4332D20B6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" y="0"/>
            <a:ext cx="12187024" cy="22281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FD81EF-BA2E-3EFB-2FA9-03F925A3101F}"/>
              </a:ext>
            </a:extLst>
          </p:cNvPr>
          <p:cNvSpPr txBox="1"/>
          <p:nvPr/>
        </p:nvSpPr>
        <p:spPr>
          <a:xfrm>
            <a:off x="4472799" y="329266"/>
            <a:ext cx="32464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Emmy Hughes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PhD Candidate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Georgia Tech</a:t>
            </a:r>
          </a:p>
        </p:txBody>
      </p:sp>
    </p:spTree>
    <p:extLst>
      <p:ext uri="{BB962C8B-B14F-4D97-AF65-F5344CB8AC3E}">
        <p14:creationId xmlns:p14="http://schemas.microsoft.com/office/powerpoint/2010/main" val="2901247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6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FUTURA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Hughes, Emmy B</dc:creator>
  <cp:lastModifiedBy>Hughes, Emmy B</cp:lastModifiedBy>
  <cp:revision>1</cp:revision>
  <dcterms:created xsi:type="dcterms:W3CDTF">2024-04-10T17:50:44Z</dcterms:created>
  <dcterms:modified xsi:type="dcterms:W3CDTF">2024-04-10T17:57:08Z</dcterms:modified>
</cp:coreProperties>
</file>