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4"/>
  </p:handoutMasterIdLst>
  <p:sldIdLst>
    <p:sldId id="256" r:id="rId2"/>
    <p:sldId id="257" r:id="rId3"/>
    <p:sldId id="418" r:id="rId4"/>
    <p:sldId id="379" r:id="rId5"/>
    <p:sldId id="378" r:id="rId6"/>
    <p:sldId id="403" r:id="rId7"/>
    <p:sldId id="405" r:id="rId8"/>
    <p:sldId id="406" r:id="rId9"/>
    <p:sldId id="407" r:id="rId10"/>
    <p:sldId id="408" r:id="rId11"/>
    <p:sldId id="410" r:id="rId12"/>
    <p:sldId id="411" r:id="rId13"/>
    <p:sldId id="419" r:id="rId14"/>
    <p:sldId id="417" r:id="rId15"/>
    <p:sldId id="413" r:id="rId16"/>
    <p:sldId id="414" r:id="rId17"/>
    <p:sldId id="415" r:id="rId18"/>
    <p:sldId id="416" r:id="rId19"/>
    <p:sldId id="325" r:id="rId20"/>
    <p:sldId id="352" r:id="rId21"/>
    <p:sldId id="404" r:id="rId22"/>
    <p:sldId id="42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BE2F"/>
    <a:srgbClr val="232A3F"/>
    <a:srgbClr val="169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5" d="100"/>
          <a:sy n="95" d="100"/>
        </p:scale>
        <p:origin x="378" y="96"/>
      </p:cViewPr>
      <p:guideLst/>
    </p:cSldViewPr>
  </p:slideViewPr>
  <p:notesTextViewPr>
    <p:cViewPr>
      <p:scale>
        <a:sx n="1" d="1"/>
        <a:sy n="1" d="1"/>
      </p:scale>
      <p:origin x="0" y="0"/>
    </p:cViewPr>
  </p:notesTextViewPr>
  <p:notesViewPr>
    <p:cSldViewPr snapToGrid="0">
      <p:cViewPr varScale="1">
        <p:scale>
          <a:sx n="58" d="100"/>
          <a:sy n="58" d="100"/>
        </p:scale>
        <p:origin x="193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24E10A-3A2A-46A0-B4D8-CE4DF0CE063D}" type="datetimeFigureOut">
              <a:rPr lang="en-US" smtClean="0"/>
              <a:t>10/6/2022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6489BE-4417-4A99-818B-31F2210DBCE0}" type="slidenum">
              <a:rPr lang="en-US" smtClean="0"/>
              <a:t>‹#›</a:t>
            </a:fld>
            <a:endParaRPr lang="en-US"/>
          </a:p>
        </p:txBody>
      </p:sp>
    </p:spTree>
    <p:extLst>
      <p:ext uri="{BB962C8B-B14F-4D97-AF65-F5344CB8AC3E}">
        <p14:creationId xmlns:p14="http://schemas.microsoft.com/office/powerpoint/2010/main" val="23498758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216905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181850" y="0"/>
            <a:ext cx="4591050" cy="6496050"/>
          </a:xfrm>
          <a:custGeom>
            <a:avLst/>
            <a:gdLst>
              <a:gd name="connsiteX0" fmla="*/ 0 w 4591050"/>
              <a:gd name="connsiteY0" fmla="*/ 0 h 6496050"/>
              <a:gd name="connsiteX1" fmla="*/ 4591050 w 4591050"/>
              <a:gd name="connsiteY1" fmla="*/ 0 h 6496050"/>
              <a:gd name="connsiteX2" fmla="*/ 4591050 w 4591050"/>
              <a:gd name="connsiteY2" fmla="*/ 6496050 h 6496050"/>
              <a:gd name="connsiteX3" fmla="*/ 0 w 4591050"/>
              <a:gd name="connsiteY3" fmla="*/ 6496050 h 6496050"/>
            </a:gdLst>
            <a:ahLst/>
            <a:cxnLst>
              <a:cxn ang="0">
                <a:pos x="connsiteX0" y="connsiteY0"/>
              </a:cxn>
              <a:cxn ang="0">
                <a:pos x="connsiteX1" y="connsiteY1"/>
              </a:cxn>
              <a:cxn ang="0">
                <a:pos x="connsiteX2" y="connsiteY2"/>
              </a:cxn>
              <a:cxn ang="0">
                <a:pos x="connsiteX3" y="connsiteY3"/>
              </a:cxn>
            </a:cxnLst>
            <a:rect l="l" t="t" r="r" b="b"/>
            <a:pathLst>
              <a:path w="4591050" h="6496050">
                <a:moveTo>
                  <a:pt x="0" y="0"/>
                </a:moveTo>
                <a:lnTo>
                  <a:pt x="4591050" y="0"/>
                </a:lnTo>
                <a:lnTo>
                  <a:pt x="4591050" y="6496050"/>
                </a:lnTo>
                <a:lnTo>
                  <a:pt x="0" y="6496050"/>
                </a:lnTo>
                <a:close/>
              </a:path>
            </a:pathLst>
          </a:custGeom>
        </p:spPr>
        <p:txBody>
          <a:bodyPr wrap="square">
            <a:noAutofit/>
          </a:bodyPr>
          <a:lstStyle/>
          <a:p>
            <a:endParaRPr lang="en-US"/>
          </a:p>
        </p:txBody>
      </p:sp>
    </p:spTree>
    <p:extLst>
      <p:ext uri="{BB962C8B-B14F-4D97-AF65-F5344CB8AC3E}">
        <p14:creationId xmlns:p14="http://schemas.microsoft.com/office/powerpoint/2010/main" val="83196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8356600" y="2184400"/>
            <a:ext cx="2755900" cy="1917700"/>
          </a:xfrm>
          <a:custGeom>
            <a:avLst/>
            <a:gdLst>
              <a:gd name="connsiteX0" fmla="*/ 0 w 2755900"/>
              <a:gd name="connsiteY0" fmla="*/ 0 h 1917700"/>
              <a:gd name="connsiteX1" fmla="*/ 2755900 w 2755900"/>
              <a:gd name="connsiteY1" fmla="*/ 0 h 1917700"/>
              <a:gd name="connsiteX2" fmla="*/ 2755900 w 2755900"/>
              <a:gd name="connsiteY2" fmla="*/ 1917700 h 1917700"/>
              <a:gd name="connsiteX3" fmla="*/ 0 w 2755900"/>
              <a:gd name="connsiteY3" fmla="*/ 1917700 h 1917700"/>
            </a:gdLst>
            <a:ahLst/>
            <a:cxnLst>
              <a:cxn ang="0">
                <a:pos x="connsiteX0" y="connsiteY0"/>
              </a:cxn>
              <a:cxn ang="0">
                <a:pos x="connsiteX1" y="connsiteY1"/>
              </a:cxn>
              <a:cxn ang="0">
                <a:pos x="connsiteX2" y="connsiteY2"/>
              </a:cxn>
              <a:cxn ang="0">
                <a:pos x="connsiteX3" y="connsiteY3"/>
              </a:cxn>
            </a:cxnLst>
            <a:rect l="l" t="t" r="r" b="b"/>
            <a:pathLst>
              <a:path w="2755900" h="1917700">
                <a:moveTo>
                  <a:pt x="0" y="0"/>
                </a:moveTo>
                <a:lnTo>
                  <a:pt x="2755900" y="0"/>
                </a:lnTo>
                <a:lnTo>
                  <a:pt x="2755900" y="1917700"/>
                </a:lnTo>
                <a:lnTo>
                  <a:pt x="0" y="1917700"/>
                </a:ln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8356600" y="4572000"/>
            <a:ext cx="2755900" cy="1917700"/>
          </a:xfrm>
          <a:custGeom>
            <a:avLst/>
            <a:gdLst>
              <a:gd name="connsiteX0" fmla="*/ 0 w 2755900"/>
              <a:gd name="connsiteY0" fmla="*/ 0 h 1917700"/>
              <a:gd name="connsiteX1" fmla="*/ 2755900 w 2755900"/>
              <a:gd name="connsiteY1" fmla="*/ 0 h 1917700"/>
              <a:gd name="connsiteX2" fmla="*/ 2755900 w 2755900"/>
              <a:gd name="connsiteY2" fmla="*/ 1917700 h 1917700"/>
              <a:gd name="connsiteX3" fmla="*/ 0 w 2755900"/>
              <a:gd name="connsiteY3" fmla="*/ 1917700 h 1917700"/>
            </a:gdLst>
            <a:ahLst/>
            <a:cxnLst>
              <a:cxn ang="0">
                <a:pos x="connsiteX0" y="connsiteY0"/>
              </a:cxn>
              <a:cxn ang="0">
                <a:pos x="connsiteX1" y="connsiteY1"/>
              </a:cxn>
              <a:cxn ang="0">
                <a:pos x="connsiteX2" y="connsiteY2"/>
              </a:cxn>
              <a:cxn ang="0">
                <a:pos x="connsiteX3" y="connsiteY3"/>
              </a:cxn>
            </a:cxnLst>
            <a:rect l="l" t="t" r="r" b="b"/>
            <a:pathLst>
              <a:path w="2755900" h="1917700">
                <a:moveTo>
                  <a:pt x="0" y="0"/>
                </a:moveTo>
                <a:lnTo>
                  <a:pt x="2755900" y="0"/>
                </a:lnTo>
                <a:lnTo>
                  <a:pt x="2755900" y="1917700"/>
                </a:lnTo>
                <a:lnTo>
                  <a:pt x="0" y="1917700"/>
                </a:lnTo>
                <a:close/>
              </a:path>
            </a:pathLst>
          </a:custGeom>
        </p:spPr>
        <p:txBody>
          <a:bodyPr wrap="square">
            <a:noAutofit/>
          </a:bodyPr>
          <a:lstStyle/>
          <a:p>
            <a:endParaRPr lang="en-US"/>
          </a:p>
        </p:txBody>
      </p:sp>
    </p:spTree>
    <p:extLst>
      <p:ext uri="{BB962C8B-B14F-4D97-AF65-F5344CB8AC3E}">
        <p14:creationId xmlns:p14="http://schemas.microsoft.com/office/powerpoint/2010/main" val="173076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0" y="1752600"/>
            <a:ext cx="6096000" cy="4508500"/>
          </a:xfrm>
          <a:custGeom>
            <a:avLst/>
            <a:gdLst>
              <a:gd name="connsiteX0" fmla="*/ 0 w 6096000"/>
              <a:gd name="connsiteY0" fmla="*/ 0 h 4508500"/>
              <a:gd name="connsiteX1" fmla="*/ 6096000 w 6096000"/>
              <a:gd name="connsiteY1" fmla="*/ 0 h 4508500"/>
              <a:gd name="connsiteX2" fmla="*/ 6096000 w 6096000"/>
              <a:gd name="connsiteY2" fmla="*/ 4508500 h 4508500"/>
              <a:gd name="connsiteX3" fmla="*/ 0 w 6096000"/>
              <a:gd name="connsiteY3" fmla="*/ 4508500 h 4508500"/>
            </a:gdLst>
            <a:ahLst/>
            <a:cxnLst>
              <a:cxn ang="0">
                <a:pos x="connsiteX0" y="connsiteY0"/>
              </a:cxn>
              <a:cxn ang="0">
                <a:pos x="connsiteX1" y="connsiteY1"/>
              </a:cxn>
              <a:cxn ang="0">
                <a:pos x="connsiteX2" y="connsiteY2"/>
              </a:cxn>
              <a:cxn ang="0">
                <a:pos x="connsiteX3" y="connsiteY3"/>
              </a:cxn>
            </a:cxnLst>
            <a:rect l="l" t="t" r="r" b="b"/>
            <a:pathLst>
              <a:path w="6096000" h="4508500">
                <a:moveTo>
                  <a:pt x="0" y="0"/>
                </a:moveTo>
                <a:lnTo>
                  <a:pt x="6096000" y="0"/>
                </a:lnTo>
                <a:lnTo>
                  <a:pt x="6096000" y="4508500"/>
                </a:lnTo>
                <a:lnTo>
                  <a:pt x="0" y="4508500"/>
                </a:lnTo>
                <a:close/>
              </a:path>
            </a:pathLst>
          </a:custGeom>
        </p:spPr>
        <p:txBody>
          <a:bodyPr wrap="square">
            <a:noAutofit/>
          </a:bodyPr>
          <a:lstStyle/>
          <a:p>
            <a:endParaRPr lang="en-US"/>
          </a:p>
        </p:txBody>
      </p:sp>
      <p:sp>
        <p:nvSpPr>
          <p:cNvPr id="16" name="Picture Placeholder 15"/>
          <p:cNvSpPr>
            <a:spLocks noGrp="1"/>
          </p:cNvSpPr>
          <p:nvPr>
            <p:ph type="pic" sz="quarter" idx="11"/>
          </p:nvPr>
        </p:nvSpPr>
        <p:spPr>
          <a:xfrm>
            <a:off x="6552482" y="4000500"/>
            <a:ext cx="2452536" cy="1587500"/>
          </a:xfrm>
          <a:custGeom>
            <a:avLst/>
            <a:gdLst>
              <a:gd name="connsiteX0" fmla="*/ 0 w 2452536"/>
              <a:gd name="connsiteY0" fmla="*/ 0 h 1587500"/>
              <a:gd name="connsiteX1" fmla="*/ 2452536 w 2452536"/>
              <a:gd name="connsiteY1" fmla="*/ 0 h 1587500"/>
              <a:gd name="connsiteX2" fmla="*/ 2452536 w 2452536"/>
              <a:gd name="connsiteY2" fmla="*/ 1587500 h 1587500"/>
              <a:gd name="connsiteX3" fmla="*/ 0 w 2452536"/>
              <a:gd name="connsiteY3" fmla="*/ 1587500 h 1587500"/>
            </a:gdLst>
            <a:ahLst/>
            <a:cxnLst>
              <a:cxn ang="0">
                <a:pos x="connsiteX0" y="connsiteY0"/>
              </a:cxn>
              <a:cxn ang="0">
                <a:pos x="connsiteX1" y="connsiteY1"/>
              </a:cxn>
              <a:cxn ang="0">
                <a:pos x="connsiteX2" y="connsiteY2"/>
              </a:cxn>
              <a:cxn ang="0">
                <a:pos x="connsiteX3" y="connsiteY3"/>
              </a:cxn>
            </a:cxnLst>
            <a:rect l="l" t="t" r="r" b="b"/>
            <a:pathLst>
              <a:path w="2452536" h="1587500">
                <a:moveTo>
                  <a:pt x="0" y="0"/>
                </a:moveTo>
                <a:lnTo>
                  <a:pt x="2452536" y="0"/>
                </a:lnTo>
                <a:lnTo>
                  <a:pt x="2452536" y="1587500"/>
                </a:lnTo>
                <a:lnTo>
                  <a:pt x="0" y="1587500"/>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9283700" y="4000500"/>
            <a:ext cx="2451818" cy="1587500"/>
          </a:xfrm>
          <a:custGeom>
            <a:avLst/>
            <a:gdLst>
              <a:gd name="connsiteX0" fmla="*/ 0 w 2451818"/>
              <a:gd name="connsiteY0" fmla="*/ 0 h 1587500"/>
              <a:gd name="connsiteX1" fmla="*/ 2451818 w 2451818"/>
              <a:gd name="connsiteY1" fmla="*/ 0 h 1587500"/>
              <a:gd name="connsiteX2" fmla="*/ 2451818 w 2451818"/>
              <a:gd name="connsiteY2" fmla="*/ 1587500 h 1587500"/>
              <a:gd name="connsiteX3" fmla="*/ 0 w 2451818"/>
              <a:gd name="connsiteY3" fmla="*/ 1587500 h 1587500"/>
            </a:gdLst>
            <a:ahLst/>
            <a:cxnLst>
              <a:cxn ang="0">
                <a:pos x="connsiteX0" y="connsiteY0"/>
              </a:cxn>
              <a:cxn ang="0">
                <a:pos x="connsiteX1" y="connsiteY1"/>
              </a:cxn>
              <a:cxn ang="0">
                <a:pos x="connsiteX2" y="connsiteY2"/>
              </a:cxn>
              <a:cxn ang="0">
                <a:pos x="connsiteX3" y="connsiteY3"/>
              </a:cxn>
            </a:cxnLst>
            <a:rect l="l" t="t" r="r" b="b"/>
            <a:pathLst>
              <a:path w="2451818" h="1587500">
                <a:moveTo>
                  <a:pt x="0" y="0"/>
                </a:moveTo>
                <a:lnTo>
                  <a:pt x="2451818" y="0"/>
                </a:lnTo>
                <a:lnTo>
                  <a:pt x="2451818" y="1587500"/>
                </a:lnTo>
                <a:lnTo>
                  <a:pt x="0" y="1587500"/>
                </a:lnTo>
                <a:close/>
              </a:path>
            </a:pathLst>
          </a:custGeom>
        </p:spPr>
        <p:txBody>
          <a:bodyPr wrap="square">
            <a:noAutofit/>
          </a:bodyPr>
          <a:lstStyle/>
          <a:p>
            <a:endParaRPr lang="en-US"/>
          </a:p>
        </p:txBody>
      </p:sp>
    </p:spTree>
    <p:extLst>
      <p:ext uri="{BB962C8B-B14F-4D97-AF65-F5344CB8AC3E}">
        <p14:creationId xmlns:p14="http://schemas.microsoft.com/office/powerpoint/2010/main" val="2187144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8051800" y="0"/>
            <a:ext cx="4140200" cy="2311400"/>
          </a:xfrm>
          <a:custGeom>
            <a:avLst/>
            <a:gdLst>
              <a:gd name="connsiteX0" fmla="*/ 0 w 4140200"/>
              <a:gd name="connsiteY0" fmla="*/ 0 h 2311400"/>
              <a:gd name="connsiteX1" fmla="*/ 4140200 w 4140200"/>
              <a:gd name="connsiteY1" fmla="*/ 0 h 2311400"/>
              <a:gd name="connsiteX2" fmla="*/ 4140200 w 4140200"/>
              <a:gd name="connsiteY2" fmla="*/ 2311400 h 2311400"/>
              <a:gd name="connsiteX3" fmla="*/ 0 w 4140200"/>
              <a:gd name="connsiteY3" fmla="*/ 2311400 h 2311400"/>
            </a:gdLst>
            <a:ahLst/>
            <a:cxnLst>
              <a:cxn ang="0">
                <a:pos x="connsiteX0" y="connsiteY0"/>
              </a:cxn>
              <a:cxn ang="0">
                <a:pos x="connsiteX1" y="connsiteY1"/>
              </a:cxn>
              <a:cxn ang="0">
                <a:pos x="connsiteX2" y="connsiteY2"/>
              </a:cxn>
              <a:cxn ang="0">
                <a:pos x="connsiteX3" y="connsiteY3"/>
              </a:cxn>
            </a:cxnLst>
            <a:rect l="l" t="t" r="r" b="b"/>
            <a:pathLst>
              <a:path w="4140200" h="2311400">
                <a:moveTo>
                  <a:pt x="0" y="0"/>
                </a:moveTo>
                <a:lnTo>
                  <a:pt x="4140200" y="0"/>
                </a:lnTo>
                <a:lnTo>
                  <a:pt x="4140200" y="2311400"/>
                </a:lnTo>
                <a:lnTo>
                  <a:pt x="0" y="231140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241300" y="2679700"/>
            <a:ext cx="2997200" cy="1803400"/>
          </a:xfrm>
          <a:custGeom>
            <a:avLst/>
            <a:gdLst>
              <a:gd name="connsiteX0" fmla="*/ 0 w 2997200"/>
              <a:gd name="connsiteY0" fmla="*/ 0 h 1803400"/>
              <a:gd name="connsiteX1" fmla="*/ 2997200 w 2997200"/>
              <a:gd name="connsiteY1" fmla="*/ 0 h 1803400"/>
              <a:gd name="connsiteX2" fmla="*/ 2997200 w 2997200"/>
              <a:gd name="connsiteY2" fmla="*/ 1803400 h 1803400"/>
              <a:gd name="connsiteX3" fmla="*/ 0 w 2997200"/>
              <a:gd name="connsiteY3" fmla="*/ 1803400 h 1803400"/>
            </a:gdLst>
            <a:ahLst/>
            <a:cxnLst>
              <a:cxn ang="0">
                <a:pos x="connsiteX0" y="connsiteY0"/>
              </a:cxn>
              <a:cxn ang="0">
                <a:pos x="connsiteX1" y="connsiteY1"/>
              </a:cxn>
              <a:cxn ang="0">
                <a:pos x="connsiteX2" y="connsiteY2"/>
              </a:cxn>
              <a:cxn ang="0">
                <a:pos x="connsiteX3" y="connsiteY3"/>
              </a:cxn>
            </a:cxnLst>
            <a:rect l="l" t="t" r="r" b="b"/>
            <a:pathLst>
              <a:path w="2997200" h="1803400">
                <a:moveTo>
                  <a:pt x="0" y="0"/>
                </a:moveTo>
                <a:lnTo>
                  <a:pt x="2997200" y="0"/>
                </a:lnTo>
                <a:lnTo>
                  <a:pt x="2997200" y="1803400"/>
                </a:lnTo>
                <a:lnTo>
                  <a:pt x="0" y="180340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241300" y="4768850"/>
            <a:ext cx="2997200" cy="1803400"/>
          </a:xfrm>
          <a:custGeom>
            <a:avLst/>
            <a:gdLst>
              <a:gd name="connsiteX0" fmla="*/ 0 w 2997200"/>
              <a:gd name="connsiteY0" fmla="*/ 0 h 1803400"/>
              <a:gd name="connsiteX1" fmla="*/ 2997200 w 2997200"/>
              <a:gd name="connsiteY1" fmla="*/ 0 h 1803400"/>
              <a:gd name="connsiteX2" fmla="*/ 2997200 w 2997200"/>
              <a:gd name="connsiteY2" fmla="*/ 1803400 h 1803400"/>
              <a:gd name="connsiteX3" fmla="*/ 0 w 2997200"/>
              <a:gd name="connsiteY3" fmla="*/ 1803400 h 1803400"/>
            </a:gdLst>
            <a:ahLst/>
            <a:cxnLst>
              <a:cxn ang="0">
                <a:pos x="connsiteX0" y="connsiteY0"/>
              </a:cxn>
              <a:cxn ang="0">
                <a:pos x="connsiteX1" y="connsiteY1"/>
              </a:cxn>
              <a:cxn ang="0">
                <a:pos x="connsiteX2" y="connsiteY2"/>
              </a:cxn>
              <a:cxn ang="0">
                <a:pos x="connsiteX3" y="connsiteY3"/>
              </a:cxn>
            </a:cxnLst>
            <a:rect l="l" t="t" r="r" b="b"/>
            <a:pathLst>
              <a:path w="2997200" h="1803400">
                <a:moveTo>
                  <a:pt x="0" y="0"/>
                </a:moveTo>
                <a:lnTo>
                  <a:pt x="2997200" y="0"/>
                </a:lnTo>
                <a:lnTo>
                  <a:pt x="2997200" y="1803400"/>
                </a:lnTo>
                <a:lnTo>
                  <a:pt x="0" y="1803400"/>
                </a:lnTo>
                <a:close/>
              </a:path>
            </a:pathLst>
          </a:custGeom>
        </p:spPr>
        <p:txBody>
          <a:bodyPr wrap="square">
            <a:noAutofit/>
          </a:bodyPr>
          <a:lstStyle/>
          <a:p>
            <a:endParaRPr lang="en-US"/>
          </a:p>
        </p:txBody>
      </p:sp>
    </p:spTree>
    <p:extLst>
      <p:ext uri="{BB962C8B-B14F-4D97-AF65-F5344CB8AC3E}">
        <p14:creationId xmlns:p14="http://schemas.microsoft.com/office/powerpoint/2010/main" val="134393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5965371" cy="6858000"/>
          </a:xfrm>
          <a:custGeom>
            <a:avLst/>
            <a:gdLst>
              <a:gd name="connsiteX0" fmla="*/ 0 w 5965371"/>
              <a:gd name="connsiteY0" fmla="*/ 0 h 6858000"/>
              <a:gd name="connsiteX1" fmla="*/ 5965371 w 5965371"/>
              <a:gd name="connsiteY1" fmla="*/ 0 h 6858000"/>
              <a:gd name="connsiteX2" fmla="*/ 5965371 w 5965371"/>
              <a:gd name="connsiteY2" fmla="*/ 6858000 h 6858000"/>
              <a:gd name="connsiteX3" fmla="*/ 0 w 59653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965371" h="6858000">
                <a:moveTo>
                  <a:pt x="0" y="0"/>
                </a:moveTo>
                <a:lnTo>
                  <a:pt x="5965371" y="0"/>
                </a:lnTo>
                <a:lnTo>
                  <a:pt x="5965371"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1025257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4513943"/>
          </a:xfrm>
          <a:custGeom>
            <a:avLst/>
            <a:gdLst>
              <a:gd name="connsiteX0" fmla="*/ 0 w 12192000"/>
              <a:gd name="connsiteY0" fmla="*/ 0 h 4513943"/>
              <a:gd name="connsiteX1" fmla="*/ 12192000 w 12192000"/>
              <a:gd name="connsiteY1" fmla="*/ 0 h 4513943"/>
              <a:gd name="connsiteX2" fmla="*/ 12192000 w 12192000"/>
              <a:gd name="connsiteY2" fmla="*/ 4513943 h 4513943"/>
              <a:gd name="connsiteX3" fmla="*/ 0 w 12192000"/>
              <a:gd name="connsiteY3" fmla="*/ 4513943 h 4513943"/>
            </a:gdLst>
            <a:ahLst/>
            <a:cxnLst>
              <a:cxn ang="0">
                <a:pos x="connsiteX0" y="connsiteY0"/>
              </a:cxn>
              <a:cxn ang="0">
                <a:pos x="connsiteX1" y="connsiteY1"/>
              </a:cxn>
              <a:cxn ang="0">
                <a:pos x="connsiteX2" y="connsiteY2"/>
              </a:cxn>
              <a:cxn ang="0">
                <a:pos x="connsiteX3" y="connsiteY3"/>
              </a:cxn>
            </a:cxnLst>
            <a:rect l="l" t="t" r="r" b="b"/>
            <a:pathLst>
              <a:path w="12192000" h="4513943">
                <a:moveTo>
                  <a:pt x="0" y="0"/>
                </a:moveTo>
                <a:lnTo>
                  <a:pt x="12192000" y="0"/>
                </a:lnTo>
                <a:lnTo>
                  <a:pt x="12192000" y="4513943"/>
                </a:lnTo>
                <a:lnTo>
                  <a:pt x="0" y="4513943"/>
                </a:lnTo>
                <a:close/>
              </a:path>
            </a:pathLst>
          </a:custGeom>
        </p:spPr>
        <p:txBody>
          <a:bodyPr wrap="square">
            <a:noAutofit/>
          </a:bodyPr>
          <a:lstStyle/>
          <a:p>
            <a:endParaRPr lang="en-US"/>
          </a:p>
        </p:txBody>
      </p:sp>
    </p:spTree>
    <p:extLst>
      <p:ext uri="{BB962C8B-B14F-4D97-AF65-F5344CB8AC3E}">
        <p14:creationId xmlns:p14="http://schemas.microsoft.com/office/powerpoint/2010/main" val="652901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7315200" cy="4000500"/>
          </a:xfrm>
          <a:custGeom>
            <a:avLst/>
            <a:gdLst>
              <a:gd name="connsiteX0" fmla="*/ 0 w 7315200"/>
              <a:gd name="connsiteY0" fmla="*/ 0 h 4000500"/>
              <a:gd name="connsiteX1" fmla="*/ 7315200 w 7315200"/>
              <a:gd name="connsiteY1" fmla="*/ 0 h 4000500"/>
              <a:gd name="connsiteX2" fmla="*/ 7315200 w 7315200"/>
              <a:gd name="connsiteY2" fmla="*/ 4000500 h 4000500"/>
              <a:gd name="connsiteX3" fmla="*/ 0 w 7315200"/>
              <a:gd name="connsiteY3" fmla="*/ 4000500 h 4000500"/>
            </a:gdLst>
            <a:ahLst/>
            <a:cxnLst>
              <a:cxn ang="0">
                <a:pos x="connsiteX0" y="connsiteY0"/>
              </a:cxn>
              <a:cxn ang="0">
                <a:pos x="connsiteX1" y="connsiteY1"/>
              </a:cxn>
              <a:cxn ang="0">
                <a:pos x="connsiteX2" y="connsiteY2"/>
              </a:cxn>
              <a:cxn ang="0">
                <a:pos x="connsiteX3" y="connsiteY3"/>
              </a:cxn>
            </a:cxnLst>
            <a:rect l="l" t="t" r="r" b="b"/>
            <a:pathLst>
              <a:path w="7315200" h="4000500">
                <a:moveTo>
                  <a:pt x="0" y="0"/>
                </a:moveTo>
                <a:lnTo>
                  <a:pt x="7315200" y="0"/>
                </a:lnTo>
                <a:lnTo>
                  <a:pt x="7315200" y="4000500"/>
                </a:lnTo>
                <a:lnTo>
                  <a:pt x="0" y="4000500"/>
                </a:lnTo>
                <a:close/>
              </a:path>
            </a:pathLst>
          </a:custGeom>
        </p:spPr>
        <p:txBody>
          <a:bodyPr wrap="square">
            <a:noAutofit/>
          </a:bodyPr>
          <a:lstStyle/>
          <a:p>
            <a:endParaRPr lang="en-US"/>
          </a:p>
        </p:txBody>
      </p:sp>
    </p:spTree>
    <p:extLst>
      <p:ext uri="{BB962C8B-B14F-4D97-AF65-F5344CB8AC3E}">
        <p14:creationId xmlns:p14="http://schemas.microsoft.com/office/powerpoint/2010/main" val="2447027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5695950" y="0"/>
            <a:ext cx="2857500" cy="3848100"/>
          </a:xfrm>
          <a:custGeom>
            <a:avLst/>
            <a:gdLst>
              <a:gd name="connsiteX0" fmla="*/ 0 w 2857500"/>
              <a:gd name="connsiteY0" fmla="*/ 0 h 3848100"/>
              <a:gd name="connsiteX1" fmla="*/ 2857500 w 2857500"/>
              <a:gd name="connsiteY1" fmla="*/ 0 h 3848100"/>
              <a:gd name="connsiteX2" fmla="*/ 2857500 w 2857500"/>
              <a:gd name="connsiteY2" fmla="*/ 3848100 h 3848100"/>
              <a:gd name="connsiteX3" fmla="*/ 0 w 2857500"/>
              <a:gd name="connsiteY3" fmla="*/ 3848100 h 3848100"/>
            </a:gdLst>
            <a:ahLst/>
            <a:cxnLst>
              <a:cxn ang="0">
                <a:pos x="connsiteX0" y="connsiteY0"/>
              </a:cxn>
              <a:cxn ang="0">
                <a:pos x="connsiteX1" y="connsiteY1"/>
              </a:cxn>
              <a:cxn ang="0">
                <a:pos x="connsiteX2" y="connsiteY2"/>
              </a:cxn>
              <a:cxn ang="0">
                <a:pos x="connsiteX3" y="connsiteY3"/>
              </a:cxn>
            </a:cxnLst>
            <a:rect l="l" t="t" r="r" b="b"/>
            <a:pathLst>
              <a:path w="2857500" h="3848100">
                <a:moveTo>
                  <a:pt x="0" y="0"/>
                </a:moveTo>
                <a:lnTo>
                  <a:pt x="2857500" y="0"/>
                </a:lnTo>
                <a:lnTo>
                  <a:pt x="2857500" y="3848100"/>
                </a:lnTo>
                <a:lnTo>
                  <a:pt x="0" y="384810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8667750" y="3028950"/>
            <a:ext cx="3524250" cy="3829050"/>
          </a:xfrm>
          <a:custGeom>
            <a:avLst/>
            <a:gdLst>
              <a:gd name="connsiteX0" fmla="*/ 0 w 3524250"/>
              <a:gd name="connsiteY0" fmla="*/ 0 h 3829050"/>
              <a:gd name="connsiteX1" fmla="*/ 3524250 w 3524250"/>
              <a:gd name="connsiteY1" fmla="*/ 0 h 3829050"/>
              <a:gd name="connsiteX2" fmla="*/ 3524250 w 3524250"/>
              <a:gd name="connsiteY2" fmla="*/ 3829050 h 3829050"/>
              <a:gd name="connsiteX3" fmla="*/ 0 w 3524250"/>
              <a:gd name="connsiteY3" fmla="*/ 3829050 h 3829050"/>
            </a:gdLst>
            <a:ahLst/>
            <a:cxnLst>
              <a:cxn ang="0">
                <a:pos x="connsiteX0" y="connsiteY0"/>
              </a:cxn>
              <a:cxn ang="0">
                <a:pos x="connsiteX1" y="connsiteY1"/>
              </a:cxn>
              <a:cxn ang="0">
                <a:pos x="connsiteX2" y="connsiteY2"/>
              </a:cxn>
              <a:cxn ang="0">
                <a:pos x="connsiteX3" y="connsiteY3"/>
              </a:cxn>
            </a:cxnLst>
            <a:rect l="l" t="t" r="r" b="b"/>
            <a:pathLst>
              <a:path w="3524250" h="3829050">
                <a:moveTo>
                  <a:pt x="0" y="0"/>
                </a:moveTo>
                <a:lnTo>
                  <a:pt x="3524250" y="0"/>
                </a:lnTo>
                <a:lnTo>
                  <a:pt x="3524250" y="3829050"/>
                </a:lnTo>
                <a:lnTo>
                  <a:pt x="0" y="382905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5695950" y="3943350"/>
            <a:ext cx="2857500" cy="2914650"/>
          </a:xfrm>
          <a:custGeom>
            <a:avLst/>
            <a:gdLst>
              <a:gd name="connsiteX0" fmla="*/ 0 w 2857500"/>
              <a:gd name="connsiteY0" fmla="*/ 0 h 2914650"/>
              <a:gd name="connsiteX1" fmla="*/ 2857500 w 2857500"/>
              <a:gd name="connsiteY1" fmla="*/ 0 h 2914650"/>
              <a:gd name="connsiteX2" fmla="*/ 2857500 w 2857500"/>
              <a:gd name="connsiteY2" fmla="*/ 2914650 h 2914650"/>
              <a:gd name="connsiteX3" fmla="*/ 0 w 2857500"/>
              <a:gd name="connsiteY3" fmla="*/ 2914650 h 2914650"/>
            </a:gdLst>
            <a:ahLst/>
            <a:cxnLst>
              <a:cxn ang="0">
                <a:pos x="connsiteX0" y="connsiteY0"/>
              </a:cxn>
              <a:cxn ang="0">
                <a:pos x="connsiteX1" y="connsiteY1"/>
              </a:cxn>
              <a:cxn ang="0">
                <a:pos x="connsiteX2" y="connsiteY2"/>
              </a:cxn>
              <a:cxn ang="0">
                <a:pos x="connsiteX3" y="connsiteY3"/>
              </a:cxn>
            </a:cxnLst>
            <a:rect l="l" t="t" r="r" b="b"/>
            <a:pathLst>
              <a:path w="2857500" h="2914650">
                <a:moveTo>
                  <a:pt x="0" y="0"/>
                </a:moveTo>
                <a:lnTo>
                  <a:pt x="2857500" y="0"/>
                </a:lnTo>
                <a:lnTo>
                  <a:pt x="2857500" y="2914650"/>
                </a:lnTo>
                <a:lnTo>
                  <a:pt x="0" y="2914650"/>
                </a:lnTo>
                <a:close/>
              </a:path>
            </a:pathLst>
          </a:custGeom>
        </p:spPr>
        <p:txBody>
          <a:bodyPr wrap="square">
            <a:noAutofit/>
          </a:bodyPr>
          <a:lstStyle/>
          <a:p>
            <a:endParaRPr lang="en-US"/>
          </a:p>
        </p:txBody>
      </p:sp>
    </p:spTree>
    <p:extLst>
      <p:ext uri="{BB962C8B-B14F-4D97-AF65-F5344CB8AC3E}">
        <p14:creationId xmlns:p14="http://schemas.microsoft.com/office/powerpoint/2010/main" val="36429761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838950" y="0"/>
            <a:ext cx="5086350" cy="6591300"/>
          </a:xfrm>
          <a:custGeom>
            <a:avLst/>
            <a:gdLst>
              <a:gd name="connsiteX0" fmla="*/ 0 w 5086350"/>
              <a:gd name="connsiteY0" fmla="*/ 0 h 6591300"/>
              <a:gd name="connsiteX1" fmla="*/ 5086350 w 5086350"/>
              <a:gd name="connsiteY1" fmla="*/ 0 h 6591300"/>
              <a:gd name="connsiteX2" fmla="*/ 5086350 w 5086350"/>
              <a:gd name="connsiteY2" fmla="*/ 6591300 h 6591300"/>
              <a:gd name="connsiteX3" fmla="*/ 0 w 5086350"/>
              <a:gd name="connsiteY3" fmla="*/ 6591300 h 6591300"/>
            </a:gdLst>
            <a:ahLst/>
            <a:cxnLst>
              <a:cxn ang="0">
                <a:pos x="connsiteX0" y="connsiteY0"/>
              </a:cxn>
              <a:cxn ang="0">
                <a:pos x="connsiteX1" y="connsiteY1"/>
              </a:cxn>
              <a:cxn ang="0">
                <a:pos x="connsiteX2" y="connsiteY2"/>
              </a:cxn>
              <a:cxn ang="0">
                <a:pos x="connsiteX3" y="connsiteY3"/>
              </a:cxn>
            </a:cxnLst>
            <a:rect l="l" t="t" r="r" b="b"/>
            <a:pathLst>
              <a:path w="5086350" h="6591300">
                <a:moveTo>
                  <a:pt x="0" y="0"/>
                </a:moveTo>
                <a:lnTo>
                  <a:pt x="5086350" y="0"/>
                </a:lnTo>
                <a:lnTo>
                  <a:pt x="5086350" y="6591300"/>
                </a:lnTo>
                <a:lnTo>
                  <a:pt x="0" y="6591300"/>
                </a:lnTo>
                <a:close/>
              </a:path>
            </a:pathLst>
          </a:custGeom>
        </p:spPr>
        <p:txBody>
          <a:bodyPr wrap="square">
            <a:noAutofit/>
          </a:bodyPr>
          <a:lstStyle/>
          <a:p>
            <a:endParaRPr lang="en-US"/>
          </a:p>
        </p:txBody>
      </p:sp>
    </p:spTree>
    <p:extLst>
      <p:ext uri="{BB962C8B-B14F-4D97-AF65-F5344CB8AC3E}">
        <p14:creationId xmlns:p14="http://schemas.microsoft.com/office/powerpoint/2010/main" val="2322422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09550" y="1162050"/>
            <a:ext cx="7048500" cy="2990850"/>
          </a:xfrm>
          <a:custGeom>
            <a:avLst/>
            <a:gdLst>
              <a:gd name="connsiteX0" fmla="*/ 0 w 7048500"/>
              <a:gd name="connsiteY0" fmla="*/ 0 h 2990850"/>
              <a:gd name="connsiteX1" fmla="*/ 7048500 w 7048500"/>
              <a:gd name="connsiteY1" fmla="*/ 0 h 2990850"/>
              <a:gd name="connsiteX2" fmla="*/ 7048500 w 7048500"/>
              <a:gd name="connsiteY2" fmla="*/ 2990850 h 2990850"/>
              <a:gd name="connsiteX3" fmla="*/ 0 w 7048500"/>
              <a:gd name="connsiteY3" fmla="*/ 2990850 h 2990850"/>
            </a:gdLst>
            <a:ahLst/>
            <a:cxnLst>
              <a:cxn ang="0">
                <a:pos x="connsiteX0" y="connsiteY0"/>
              </a:cxn>
              <a:cxn ang="0">
                <a:pos x="connsiteX1" y="connsiteY1"/>
              </a:cxn>
              <a:cxn ang="0">
                <a:pos x="connsiteX2" y="connsiteY2"/>
              </a:cxn>
              <a:cxn ang="0">
                <a:pos x="connsiteX3" y="connsiteY3"/>
              </a:cxn>
            </a:cxnLst>
            <a:rect l="l" t="t" r="r" b="b"/>
            <a:pathLst>
              <a:path w="7048500" h="2990850">
                <a:moveTo>
                  <a:pt x="0" y="0"/>
                </a:moveTo>
                <a:lnTo>
                  <a:pt x="7048500" y="0"/>
                </a:lnTo>
                <a:lnTo>
                  <a:pt x="7048500" y="2990850"/>
                </a:lnTo>
                <a:lnTo>
                  <a:pt x="0" y="2990850"/>
                </a:lnTo>
                <a:close/>
              </a:path>
            </a:pathLst>
          </a:custGeom>
        </p:spPr>
        <p:txBody>
          <a:bodyPr wrap="square">
            <a:noAutofit/>
          </a:bodyPr>
          <a:lstStyle/>
          <a:p>
            <a:endParaRPr lang="en-US"/>
          </a:p>
        </p:txBody>
      </p:sp>
    </p:spTree>
    <p:extLst>
      <p:ext uri="{BB962C8B-B14F-4D97-AF65-F5344CB8AC3E}">
        <p14:creationId xmlns:p14="http://schemas.microsoft.com/office/powerpoint/2010/main" val="3610800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133850"/>
          </a:xfrm>
        </p:spPr>
        <p:txBody>
          <a:bodyPr/>
          <a:lstStyle/>
          <a:p>
            <a:endParaRPr lang="en-US"/>
          </a:p>
        </p:txBody>
      </p:sp>
    </p:spTree>
    <p:extLst>
      <p:ext uri="{BB962C8B-B14F-4D97-AF65-F5344CB8AC3E}">
        <p14:creationId xmlns:p14="http://schemas.microsoft.com/office/powerpoint/2010/main" val="1799574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7372350" y="0"/>
            <a:ext cx="4819650" cy="6858000"/>
          </a:xfrm>
          <a:custGeom>
            <a:avLst/>
            <a:gdLst>
              <a:gd name="connsiteX0" fmla="*/ 0 w 4819650"/>
              <a:gd name="connsiteY0" fmla="*/ 0 h 6858000"/>
              <a:gd name="connsiteX1" fmla="*/ 4819650 w 4819650"/>
              <a:gd name="connsiteY1" fmla="*/ 0 h 6858000"/>
              <a:gd name="connsiteX2" fmla="*/ 4819650 w 4819650"/>
              <a:gd name="connsiteY2" fmla="*/ 6858000 h 6858000"/>
              <a:gd name="connsiteX3" fmla="*/ 0 w 48196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19650" h="6858000">
                <a:moveTo>
                  <a:pt x="0" y="0"/>
                </a:moveTo>
                <a:lnTo>
                  <a:pt x="4819650" y="0"/>
                </a:lnTo>
                <a:lnTo>
                  <a:pt x="4819650" y="6858000"/>
                </a:lnTo>
                <a:lnTo>
                  <a:pt x="0" y="685800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5124450" y="3429000"/>
            <a:ext cx="4495800" cy="2895600"/>
          </a:xfrm>
          <a:custGeom>
            <a:avLst/>
            <a:gdLst>
              <a:gd name="connsiteX0" fmla="*/ 0 w 4495800"/>
              <a:gd name="connsiteY0" fmla="*/ 0 h 2895600"/>
              <a:gd name="connsiteX1" fmla="*/ 4495800 w 4495800"/>
              <a:gd name="connsiteY1" fmla="*/ 0 h 2895600"/>
              <a:gd name="connsiteX2" fmla="*/ 4495800 w 4495800"/>
              <a:gd name="connsiteY2" fmla="*/ 2895600 h 2895600"/>
              <a:gd name="connsiteX3" fmla="*/ 0 w 44958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4495800" h="2895600">
                <a:moveTo>
                  <a:pt x="0" y="0"/>
                </a:moveTo>
                <a:lnTo>
                  <a:pt x="4495800" y="0"/>
                </a:lnTo>
                <a:lnTo>
                  <a:pt x="4495800" y="2895600"/>
                </a:lnTo>
                <a:lnTo>
                  <a:pt x="0" y="289560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438150" y="3429000"/>
            <a:ext cx="4495800" cy="2895600"/>
          </a:xfrm>
          <a:custGeom>
            <a:avLst/>
            <a:gdLst>
              <a:gd name="connsiteX0" fmla="*/ 0 w 4495800"/>
              <a:gd name="connsiteY0" fmla="*/ 0 h 2895600"/>
              <a:gd name="connsiteX1" fmla="*/ 4495800 w 4495800"/>
              <a:gd name="connsiteY1" fmla="*/ 0 h 2895600"/>
              <a:gd name="connsiteX2" fmla="*/ 4495800 w 4495800"/>
              <a:gd name="connsiteY2" fmla="*/ 2895600 h 2895600"/>
              <a:gd name="connsiteX3" fmla="*/ 0 w 44958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4495800" h="2895600">
                <a:moveTo>
                  <a:pt x="0" y="0"/>
                </a:moveTo>
                <a:lnTo>
                  <a:pt x="4495800" y="0"/>
                </a:lnTo>
                <a:lnTo>
                  <a:pt x="4495800" y="2895600"/>
                </a:lnTo>
                <a:lnTo>
                  <a:pt x="0" y="2895600"/>
                </a:lnTo>
                <a:close/>
              </a:path>
            </a:pathLst>
          </a:custGeom>
        </p:spPr>
        <p:txBody>
          <a:bodyPr wrap="square">
            <a:noAutofit/>
          </a:bodyPr>
          <a:lstStyle/>
          <a:p>
            <a:endParaRPr lang="en-US"/>
          </a:p>
        </p:txBody>
      </p:sp>
    </p:spTree>
    <p:extLst>
      <p:ext uri="{BB962C8B-B14F-4D97-AF65-F5344CB8AC3E}">
        <p14:creationId xmlns:p14="http://schemas.microsoft.com/office/powerpoint/2010/main" val="158762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2819400"/>
            <a:ext cx="4064000" cy="2952750"/>
          </a:xfrm>
          <a:custGeom>
            <a:avLst/>
            <a:gdLst>
              <a:gd name="connsiteX0" fmla="*/ 0 w 4064000"/>
              <a:gd name="connsiteY0" fmla="*/ 0 h 2952750"/>
              <a:gd name="connsiteX1" fmla="*/ 4064000 w 4064000"/>
              <a:gd name="connsiteY1" fmla="*/ 0 h 2952750"/>
              <a:gd name="connsiteX2" fmla="*/ 4064000 w 4064000"/>
              <a:gd name="connsiteY2" fmla="*/ 2952750 h 2952750"/>
              <a:gd name="connsiteX3" fmla="*/ 0 w 4064000"/>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064000" h="2952750">
                <a:moveTo>
                  <a:pt x="0" y="0"/>
                </a:moveTo>
                <a:lnTo>
                  <a:pt x="4064000" y="0"/>
                </a:lnTo>
                <a:lnTo>
                  <a:pt x="4064000" y="2952750"/>
                </a:lnTo>
                <a:lnTo>
                  <a:pt x="0" y="295275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064000" y="2819400"/>
            <a:ext cx="4064000" cy="2952750"/>
          </a:xfrm>
          <a:custGeom>
            <a:avLst/>
            <a:gdLst>
              <a:gd name="connsiteX0" fmla="*/ 0 w 4064000"/>
              <a:gd name="connsiteY0" fmla="*/ 0 h 2952750"/>
              <a:gd name="connsiteX1" fmla="*/ 4064000 w 4064000"/>
              <a:gd name="connsiteY1" fmla="*/ 0 h 2952750"/>
              <a:gd name="connsiteX2" fmla="*/ 4064000 w 4064000"/>
              <a:gd name="connsiteY2" fmla="*/ 2952750 h 2952750"/>
              <a:gd name="connsiteX3" fmla="*/ 0 w 4064000"/>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064000" h="2952750">
                <a:moveTo>
                  <a:pt x="0" y="0"/>
                </a:moveTo>
                <a:lnTo>
                  <a:pt x="4064000" y="0"/>
                </a:lnTo>
                <a:lnTo>
                  <a:pt x="4064000" y="2952750"/>
                </a:lnTo>
                <a:lnTo>
                  <a:pt x="0" y="295275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8128000" y="2819400"/>
            <a:ext cx="4064000" cy="2952750"/>
          </a:xfrm>
          <a:custGeom>
            <a:avLst/>
            <a:gdLst>
              <a:gd name="connsiteX0" fmla="*/ 0 w 4064000"/>
              <a:gd name="connsiteY0" fmla="*/ 0 h 2952750"/>
              <a:gd name="connsiteX1" fmla="*/ 4064000 w 4064000"/>
              <a:gd name="connsiteY1" fmla="*/ 0 h 2952750"/>
              <a:gd name="connsiteX2" fmla="*/ 4064000 w 4064000"/>
              <a:gd name="connsiteY2" fmla="*/ 2952750 h 2952750"/>
              <a:gd name="connsiteX3" fmla="*/ 0 w 4064000"/>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4064000" h="2952750">
                <a:moveTo>
                  <a:pt x="0" y="0"/>
                </a:moveTo>
                <a:lnTo>
                  <a:pt x="4064000" y="0"/>
                </a:lnTo>
                <a:lnTo>
                  <a:pt x="4064000" y="2952750"/>
                </a:lnTo>
                <a:lnTo>
                  <a:pt x="0" y="2952750"/>
                </a:lnTo>
                <a:close/>
              </a:path>
            </a:pathLst>
          </a:custGeom>
        </p:spPr>
        <p:txBody>
          <a:bodyPr wrap="square">
            <a:noAutofit/>
          </a:bodyPr>
          <a:lstStyle/>
          <a:p>
            <a:endParaRPr lang="en-US"/>
          </a:p>
        </p:txBody>
      </p:sp>
    </p:spTree>
    <p:extLst>
      <p:ext uri="{BB962C8B-B14F-4D97-AF65-F5344CB8AC3E}">
        <p14:creationId xmlns:p14="http://schemas.microsoft.com/office/powerpoint/2010/main" val="2152776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12192000" cy="4362450"/>
          </a:xfrm>
          <a:custGeom>
            <a:avLst/>
            <a:gdLst>
              <a:gd name="connsiteX0" fmla="*/ 0 w 12192000"/>
              <a:gd name="connsiteY0" fmla="*/ 0 h 4362450"/>
              <a:gd name="connsiteX1" fmla="*/ 12192000 w 12192000"/>
              <a:gd name="connsiteY1" fmla="*/ 0 h 4362450"/>
              <a:gd name="connsiteX2" fmla="*/ 12192000 w 12192000"/>
              <a:gd name="connsiteY2" fmla="*/ 4362450 h 4362450"/>
              <a:gd name="connsiteX3" fmla="*/ 0 w 12192000"/>
              <a:gd name="connsiteY3" fmla="*/ 4362450 h 4362450"/>
            </a:gdLst>
            <a:ahLst/>
            <a:cxnLst>
              <a:cxn ang="0">
                <a:pos x="connsiteX0" y="connsiteY0"/>
              </a:cxn>
              <a:cxn ang="0">
                <a:pos x="connsiteX1" y="connsiteY1"/>
              </a:cxn>
              <a:cxn ang="0">
                <a:pos x="connsiteX2" y="connsiteY2"/>
              </a:cxn>
              <a:cxn ang="0">
                <a:pos x="connsiteX3" y="connsiteY3"/>
              </a:cxn>
            </a:cxnLst>
            <a:rect l="l" t="t" r="r" b="b"/>
            <a:pathLst>
              <a:path w="12192000" h="4362450">
                <a:moveTo>
                  <a:pt x="0" y="0"/>
                </a:moveTo>
                <a:lnTo>
                  <a:pt x="12192000" y="0"/>
                </a:lnTo>
                <a:lnTo>
                  <a:pt x="12192000" y="4362450"/>
                </a:lnTo>
                <a:lnTo>
                  <a:pt x="0" y="4362450"/>
                </a:lnTo>
                <a:close/>
              </a:path>
            </a:pathLst>
          </a:custGeom>
        </p:spPr>
        <p:txBody>
          <a:bodyPr wrap="square">
            <a:noAutofit/>
          </a:bodyPr>
          <a:lstStyle/>
          <a:p>
            <a:endParaRPr lang="en-US"/>
          </a:p>
        </p:txBody>
      </p:sp>
    </p:spTree>
    <p:extLst>
      <p:ext uri="{BB962C8B-B14F-4D97-AF65-F5344CB8AC3E}">
        <p14:creationId xmlns:p14="http://schemas.microsoft.com/office/powerpoint/2010/main" val="3595154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314325" y="2092207"/>
            <a:ext cx="3752850" cy="2571750"/>
          </a:xfrm>
          <a:custGeom>
            <a:avLst/>
            <a:gdLst>
              <a:gd name="connsiteX0" fmla="*/ 0 w 3752850"/>
              <a:gd name="connsiteY0" fmla="*/ 0 h 2571750"/>
              <a:gd name="connsiteX1" fmla="*/ 3752850 w 3752850"/>
              <a:gd name="connsiteY1" fmla="*/ 0 h 2571750"/>
              <a:gd name="connsiteX2" fmla="*/ 3752850 w 3752850"/>
              <a:gd name="connsiteY2" fmla="*/ 2571750 h 2571750"/>
              <a:gd name="connsiteX3" fmla="*/ 0 w 3752850"/>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3752850" h="2571750">
                <a:moveTo>
                  <a:pt x="0" y="0"/>
                </a:moveTo>
                <a:lnTo>
                  <a:pt x="3752850" y="0"/>
                </a:lnTo>
                <a:lnTo>
                  <a:pt x="3752850" y="2571750"/>
                </a:lnTo>
                <a:lnTo>
                  <a:pt x="0" y="2571750"/>
                </a:lnTo>
                <a:close/>
              </a:path>
            </a:pathLst>
          </a:custGeom>
        </p:spPr>
        <p:txBody>
          <a:bodyPr wrap="square">
            <a:noAutofit/>
          </a:bodyPr>
          <a:lstStyle/>
          <a:p>
            <a:endParaRPr lang="en-US"/>
          </a:p>
        </p:txBody>
      </p:sp>
      <p:sp>
        <p:nvSpPr>
          <p:cNvPr id="14" name="Picture Placeholder 13"/>
          <p:cNvSpPr>
            <a:spLocks noGrp="1"/>
          </p:cNvSpPr>
          <p:nvPr>
            <p:ph type="pic" sz="quarter" idx="11"/>
          </p:nvPr>
        </p:nvSpPr>
        <p:spPr>
          <a:xfrm>
            <a:off x="4219575" y="2092207"/>
            <a:ext cx="3752850" cy="2571750"/>
          </a:xfrm>
          <a:custGeom>
            <a:avLst/>
            <a:gdLst>
              <a:gd name="connsiteX0" fmla="*/ 0 w 3752850"/>
              <a:gd name="connsiteY0" fmla="*/ 0 h 2571750"/>
              <a:gd name="connsiteX1" fmla="*/ 3752850 w 3752850"/>
              <a:gd name="connsiteY1" fmla="*/ 0 h 2571750"/>
              <a:gd name="connsiteX2" fmla="*/ 3752850 w 3752850"/>
              <a:gd name="connsiteY2" fmla="*/ 2571750 h 2571750"/>
              <a:gd name="connsiteX3" fmla="*/ 0 w 3752850"/>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3752850" h="2571750">
                <a:moveTo>
                  <a:pt x="0" y="0"/>
                </a:moveTo>
                <a:lnTo>
                  <a:pt x="3752850" y="0"/>
                </a:lnTo>
                <a:lnTo>
                  <a:pt x="3752850" y="2571750"/>
                </a:lnTo>
                <a:lnTo>
                  <a:pt x="0" y="2571750"/>
                </a:lnTo>
                <a:close/>
              </a:path>
            </a:pathLst>
          </a:custGeom>
        </p:spPr>
        <p:txBody>
          <a:bodyPr wrap="square">
            <a:noAutofit/>
          </a:bodyPr>
          <a:lstStyle/>
          <a:p>
            <a:endParaRPr lang="en-US"/>
          </a:p>
        </p:txBody>
      </p:sp>
      <p:sp>
        <p:nvSpPr>
          <p:cNvPr id="17" name="Picture Placeholder 16"/>
          <p:cNvSpPr>
            <a:spLocks noGrp="1"/>
          </p:cNvSpPr>
          <p:nvPr>
            <p:ph type="pic" sz="quarter" idx="12"/>
          </p:nvPr>
        </p:nvSpPr>
        <p:spPr>
          <a:xfrm>
            <a:off x="8124825" y="2092207"/>
            <a:ext cx="3752850" cy="2571750"/>
          </a:xfrm>
          <a:custGeom>
            <a:avLst/>
            <a:gdLst>
              <a:gd name="connsiteX0" fmla="*/ 0 w 3752850"/>
              <a:gd name="connsiteY0" fmla="*/ 0 h 2571750"/>
              <a:gd name="connsiteX1" fmla="*/ 3752850 w 3752850"/>
              <a:gd name="connsiteY1" fmla="*/ 0 h 2571750"/>
              <a:gd name="connsiteX2" fmla="*/ 3752850 w 3752850"/>
              <a:gd name="connsiteY2" fmla="*/ 2571750 h 2571750"/>
              <a:gd name="connsiteX3" fmla="*/ 0 w 3752850"/>
              <a:gd name="connsiteY3" fmla="*/ 2571750 h 2571750"/>
            </a:gdLst>
            <a:ahLst/>
            <a:cxnLst>
              <a:cxn ang="0">
                <a:pos x="connsiteX0" y="connsiteY0"/>
              </a:cxn>
              <a:cxn ang="0">
                <a:pos x="connsiteX1" y="connsiteY1"/>
              </a:cxn>
              <a:cxn ang="0">
                <a:pos x="connsiteX2" y="connsiteY2"/>
              </a:cxn>
              <a:cxn ang="0">
                <a:pos x="connsiteX3" y="connsiteY3"/>
              </a:cxn>
            </a:cxnLst>
            <a:rect l="l" t="t" r="r" b="b"/>
            <a:pathLst>
              <a:path w="3752850" h="2571750">
                <a:moveTo>
                  <a:pt x="0" y="0"/>
                </a:moveTo>
                <a:lnTo>
                  <a:pt x="3752850" y="0"/>
                </a:lnTo>
                <a:lnTo>
                  <a:pt x="3752850" y="2571750"/>
                </a:lnTo>
                <a:lnTo>
                  <a:pt x="0" y="2571750"/>
                </a:lnTo>
                <a:close/>
              </a:path>
            </a:pathLst>
          </a:custGeom>
        </p:spPr>
        <p:txBody>
          <a:bodyPr wrap="square">
            <a:noAutofit/>
          </a:bodyPr>
          <a:lstStyle/>
          <a:p>
            <a:endParaRPr lang="en-US"/>
          </a:p>
        </p:txBody>
      </p:sp>
    </p:spTree>
    <p:extLst>
      <p:ext uri="{BB962C8B-B14F-4D97-AF65-F5344CB8AC3E}">
        <p14:creationId xmlns:p14="http://schemas.microsoft.com/office/powerpoint/2010/main" val="869144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19800" y="0"/>
            <a:ext cx="6172200" cy="6858000"/>
          </a:xfrm>
          <a:custGeom>
            <a:avLst/>
            <a:gdLst>
              <a:gd name="connsiteX0" fmla="*/ 0 w 6172200"/>
              <a:gd name="connsiteY0" fmla="*/ 0 h 6858000"/>
              <a:gd name="connsiteX1" fmla="*/ 6172200 w 6172200"/>
              <a:gd name="connsiteY1" fmla="*/ 0 h 6858000"/>
              <a:gd name="connsiteX2" fmla="*/ 6172200 w 6172200"/>
              <a:gd name="connsiteY2" fmla="*/ 6858000 h 6858000"/>
              <a:gd name="connsiteX3" fmla="*/ 0 w 61722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72200" h="6858000">
                <a:moveTo>
                  <a:pt x="0" y="0"/>
                </a:moveTo>
                <a:lnTo>
                  <a:pt x="6172200" y="0"/>
                </a:lnTo>
                <a:lnTo>
                  <a:pt x="617220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492257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0" y="0"/>
            <a:ext cx="3886200" cy="4781550"/>
          </a:xfrm>
          <a:custGeom>
            <a:avLst/>
            <a:gdLst>
              <a:gd name="connsiteX0" fmla="*/ 0 w 3886200"/>
              <a:gd name="connsiteY0" fmla="*/ 0 h 4781550"/>
              <a:gd name="connsiteX1" fmla="*/ 3886200 w 3886200"/>
              <a:gd name="connsiteY1" fmla="*/ 0 h 4781550"/>
              <a:gd name="connsiteX2" fmla="*/ 3886200 w 3886200"/>
              <a:gd name="connsiteY2" fmla="*/ 4781550 h 4781550"/>
              <a:gd name="connsiteX3" fmla="*/ 0 w 3886200"/>
              <a:gd name="connsiteY3" fmla="*/ 4781550 h 4781550"/>
            </a:gdLst>
            <a:ahLst/>
            <a:cxnLst>
              <a:cxn ang="0">
                <a:pos x="connsiteX0" y="connsiteY0"/>
              </a:cxn>
              <a:cxn ang="0">
                <a:pos x="connsiteX1" y="connsiteY1"/>
              </a:cxn>
              <a:cxn ang="0">
                <a:pos x="connsiteX2" y="connsiteY2"/>
              </a:cxn>
              <a:cxn ang="0">
                <a:pos x="connsiteX3" y="connsiteY3"/>
              </a:cxn>
            </a:cxnLst>
            <a:rect l="l" t="t" r="r" b="b"/>
            <a:pathLst>
              <a:path w="3886200" h="4781550">
                <a:moveTo>
                  <a:pt x="0" y="0"/>
                </a:moveTo>
                <a:lnTo>
                  <a:pt x="3886200" y="0"/>
                </a:lnTo>
                <a:lnTo>
                  <a:pt x="3886200" y="4781550"/>
                </a:lnTo>
                <a:lnTo>
                  <a:pt x="0" y="4781550"/>
                </a:lnTo>
                <a:close/>
              </a:path>
            </a:pathLst>
          </a:custGeom>
        </p:spPr>
        <p:txBody>
          <a:bodyPr wrap="square">
            <a:noAutofit/>
          </a:bodyPr>
          <a:lstStyle/>
          <a:p>
            <a:endParaRPr lang="en-US"/>
          </a:p>
        </p:txBody>
      </p:sp>
    </p:spTree>
    <p:extLst>
      <p:ext uri="{BB962C8B-B14F-4D97-AF65-F5344CB8AC3E}">
        <p14:creationId xmlns:p14="http://schemas.microsoft.com/office/powerpoint/2010/main" val="1308679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0" y="0"/>
            <a:ext cx="12192000" cy="4076700"/>
          </a:xfrm>
          <a:custGeom>
            <a:avLst/>
            <a:gdLst>
              <a:gd name="connsiteX0" fmla="*/ 0 w 12192000"/>
              <a:gd name="connsiteY0" fmla="*/ 0 h 4076700"/>
              <a:gd name="connsiteX1" fmla="*/ 12192000 w 12192000"/>
              <a:gd name="connsiteY1" fmla="*/ 0 h 4076700"/>
              <a:gd name="connsiteX2" fmla="*/ 12192000 w 12192000"/>
              <a:gd name="connsiteY2" fmla="*/ 4076700 h 4076700"/>
              <a:gd name="connsiteX3" fmla="*/ 0 w 12192000"/>
              <a:gd name="connsiteY3" fmla="*/ 4076700 h 4076700"/>
            </a:gdLst>
            <a:ahLst/>
            <a:cxnLst>
              <a:cxn ang="0">
                <a:pos x="connsiteX0" y="connsiteY0"/>
              </a:cxn>
              <a:cxn ang="0">
                <a:pos x="connsiteX1" y="connsiteY1"/>
              </a:cxn>
              <a:cxn ang="0">
                <a:pos x="connsiteX2" y="connsiteY2"/>
              </a:cxn>
              <a:cxn ang="0">
                <a:pos x="connsiteX3" y="connsiteY3"/>
              </a:cxn>
            </a:cxnLst>
            <a:rect l="l" t="t" r="r" b="b"/>
            <a:pathLst>
              <a:path w="12192000" h="4076700">
                <a:moveTo>
                  <a:pt x="0" y="0"/>
                </a:moveTo>
                <a:lnTo>
                  <a:pt x="12192000" y="0"/>
                </a:lnTo>
                <a:lnTo>
                  <a:pt x="12192000" y="4076700"/>
                </a:lnTo>
                <a:lnTo>
                  <a:pt x="0" y="4076700"/>
                </a:lnTo>
                <a:close/>
              </a:path>
            </a:pathLst>
          </a:custGeom>
        </p:spPr>
        <p:txBody>
          <a:bodyPr wrap="square">
            <a:noAutofit/>
          </a:bodyPr>
          <a:lstStyle/>
          <a:p>
            <a:endParaRPr lang="en-US"/>
          </a:p>
        </p:txBody>
      </p:sp>
      <p:sp>
        <p:nvSpPr>
          <p:cNvPr id="13" name="Picture Placeholder 12"/>
          <p:cNvSpPr>
            <a:spLocks noGrp="1"/>
          </p:cNvSpPr>
          <p:nvPr>
            <p:ph type="pic" sz="quarter" idx="11"/>
          </p:nvPr>
        </p:nvSpPr>
        <p:spPr>
          <a:xfrm>
            <a:off x="8991600" y="4076700"/>
            <a:ext cx="3200400" cy="2781300"/>
          </a:xfrm>
          <a:custGeom>
            <a:avLst/>
            <a:gdLst>
              <a:gd name="connsiteX0" fmla="*/ 0 w 3200400"/>
              <a:gd name="connsiteY0" fmla="*/ 0 h 2781300"/>
              <a:gd name="connsiteX1" fmla="*/ 3200400 w 3200400"/>
              <a:gd name="connsiteY1" fmla="*/ 0 h 2781300"/>
              <a:gd name="connsiteX2" fmla="*/ 3200400 w 3200400"/>
              <a:gd name="connsiteY2" fmla="*/ 2781300 h 2781300"/>
              <a:gd name="connsiteX3" fmla="*/ 0 w 3200400"/>
              <a:gd name="connsiteY3" fmla="*/ 2781300 h 2781300"/>
            </a:gdLst>
            <a:ahLst/>
            <a:cxnLst>
              <a:cxn ang="0">
                <a:pos x="connsiteX0" y="connsiteY0"/>
              </a:cxn>
              <a:cxn ang="0">
                <a:pos x="connsiteX1" y="connsiteY1"/>
              </a:cxn>
              <a:cxn ang="0">
                <a:pos x="connsiteX2" y="connsiteY2"/>
              </a:cxn>
              <a:cxn ang="0">
                <a:pos x="connsiteX3" y="connsiteY3"/>
              </a:cxn>
            </a:cxnLst>
            <a:rect l="l" t="t" r="r" b="b"/>
            <a:pathLst>
              <a:path w="3200400" h="2781300">
                <a:moveTo>
                  <a:pt x="0" y="0"/>
                </a:moveTo>
                <a:lnTo>
                  <a:pt x="3200400" y="0"/>
                </a:lnTo>
                <a:lnTo>
                  <a:pt x="3200400" y="2781300"/>
                </a:lnTo>
                <a:lnTo>
                  <a:pt x="0" y="2781300"/>
                </a:lnTo>
                <a:close/>
              </a:path>
            </a:pathLst>
          </a:custGeom>
        </p:spPr>
        <p:txBody>
          <a:bodyPr wrap="square">
            <a:noAutofit/>
          </a:bodyPr>
          <a:lstStyle/>
          <a:p>
            <a:endParaRPr lang="en-US"/>
          </a:p>
        </p:txBody>
      </p:sp>
    </p:spTree>
    <p:extLst>
      <p:ext uri="{BB962C8B-B14F-4D97-AF65-F5344CB8AC3E}">
        <p14:creationId xmlns:p14="http://schemas.microsoft.com/office/powerpoint/2010/main" val="3138946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14" name="Picture Placeholder 13"/>
          <p:cNvSpPr>
            <a:spLocks noGrp="1"/>
          </p:cNvSpPr>
          <p:nvPr>
            <p:ph type="pic" sz="quarter" idx="10"/>
          </p:nvPr>
        </p:nvSpPr>
        <p:spPr>
          <a:xfrm>
            <a:off x="400050" y="3505200"/>
            <a:ext cx="3659216" cy="2952750"/>
          </a:xfrm>
          <a:custGeom>
            <a:avLst/>
            <a:gdLst>
              <a:gd name="connsiteX0" fmla="*/ 0 w 3659216"/>
              <a:gd name="connsiteY0" fmla="*/ 0 h 2952750"/>
              <a:gd name="connsiteX1" fmla="*/ 3659216 w 3659216"/>
              <a:gd name="connsiteY1" fmla="*/ 0 h 2952750"/>
              <a:gd name="connsiteX2" fmla="*/ 3659216 w 3659216"/>
              <a:gd name="connsiteY2" fmla="*/ 2952750 h 2952750"/>
              <a:gd name="connsiteX3" fmla="*/ 0 w 3659216"/>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3659216" h="2952750">
                <a:moveTo>
                  <a:pt x="0" y="0"/>
                </a:moveTo>
                <a:lnTo>
                  <a:pt x="3659216" y="0"/>
                </a:lnTo>
                <a:lnTo>
                  <a:pt x="3659216" y="2952750"/>
                </a:lnTo>
                <a:lnTo>
                  <a:pt x="0" y="2952750"/>
                </a:lnTo>
                <a:close/>
              </a:path>
            </a:pathLst>
          </a:custGeom>
        </p:spPr>
        <p:txBody>
          <a:bodyPr wrap="square">
            <a:noAutofit/>
          </a:bodyPr>
          <a:lstStyle/>
          <a:p>
            <a:endParaRPr lang="en-US"/>
          </a:p>
        </p:txBody>
      </p:sp>
      <p:sp>
        <p:nvSpPr>
          <p:cNvPr id="17" name="Picture Placeholder 16"/>
          <p:cNvSpPr>
            <a:spLocks noGrp="1"/>
          </p:cNvSpPr>
          <p:nvPr>
            <p:ph type="pic" sz="quarter" idx="11"/>
          </p:nvPr>
        </p:nvSpPr>
        <p:spPr>
          <a:xfrm>
            <a:off x="4266392" y="3505200"/>
            <a:ext cx="3659216" cy="2952750"/>
          </a:xfrm>
          <a:custGeom>
            <a:avLst/>
            <a:gdLst>
              <a:gd name="connsiteX0" fmla="*/ 0 w 3659216"/>
              <a:gd name="connsiteY0" fmla="*/ 0 h 2952750"/>
              <a:gd name="connsiteX1" fmla="*/ 3659216 w 3659216"/>
              <a:gd name="connsiteY1" fmla="*/ 0 h 2952750"/>
              <a:gd name="connsiteX2" fmla="*/ 3659216 w 3659216"/>
              <a:gd name="connsiteY2" fmla="*/ 2952750 h 2952750"/>
              <a:gd name="connsiteX3" fmla="*/ 0 w 3659216"/>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3659216" h="2952750">
                <a:moveTo>
                  <a:pt x="0" y="0"/>
                </a:moveTo>
                <a:lnTo>
                  <a:pt x="3659216" y="0"/>
                </a:lnTo>
                <a:lnTo>
                  <a:pt x="3659216" y="2952750"/>
                </a:lnTo>
                <a:lnTo>
                  <a:pt x="0" y="2952750"/>
                </a:lnTo>
                <a:close/>
              </a:path>
            </a:pathLst>
          </a:custGeom>
        </p:spPr>
        <p:txBody>
          <a:bodyPr wrap="square">
            <a:noAutofit/>
          </a:bodyPr>
          <a:lstStyle/>
          <a:p>
            <a:endParaRPr lang="en-US"/>
          </a:p>
        </p:txBody>
      </p:sp>
      <p:sp>
        <p:nvSpPr>
          <p:cNvPr id="20" name="Picture Placeholder 19"/>
          <p:cNvSpPr>
            <a:spLocks noGrp="1"/>
          </p:cNvSpPr>
          <p:nvPr>
            <p:ph type="pic" sz="quarter" idx="12"/>
          </p:nvPr>
        </p:nvSpPr>
        <p:spPr>
          <a:xfrm>
            <a:off x="8132734" y="3505200"/>
            <a:ext cx="3659216" cy="2952750"/>
          </a:xfrm>
          <a:custGeom>
            <a:avLst/>
            <a:gdLst>
              <a:gd name="connsiteX0" fmla="*/ 0 w 3659216"/>
              <a:gd name="connsiteY0" fmla="*/ 0 h 2952750"/>
              <a:gd name="connsiteX1" fmla="*/ 3659216 w 3659216"/>
              <a:gd name="connsiteY1" fmla="*/ 0 h 2952750"/>
              <a:gd name="connsiteX2" fmla="*/ 3659216 w 3659216"/>
              <a:gd name="connsiteY2" fmla="*/ 2952750 h 2952750"/>
              <a:gd name="connsiteX3" fmla="*/ 0 w 3659216"/>
              <a:gd name="connsiteY3" fmla="*/ 2952750 h 2952750"/>
            </a:gdLst>
            <a:ahLst/>
            <a:cxnLst>
              <a:cxn ang="0">
                <a:pos x="connsiteX0" y="connsiteY0"/>
              </a:cxn>
              <a:cxn ang="0">
                <a:pos x="connsiteX1" y="connsiteY1"/>
              </a:cxn>
              <a:cxn ang="0">
                <a:pos x="connsiteX2" y="connsiteY2"/>
              </a:cxn>
              <a:cxn ang="0">
                <a:pos x="connsiteX3" y="connsiteY3"/>
              </a:cxn>
            </a:cxnLst>
            <a:rect l="l" t="t" r="r" b="b"/>
            <a:pathLst>
              <a:path w="3659216" h="2952750">
                <a:moveTo>
                  <a:pt x="0" y="0"/>
                </a:moveTo>
                <a:lnTo>
                  <a:pt x="3659216" y="0"/>
                </a:lnTo>
                <a:lnTo>
                  <a:pt x="3659216" y="2952750"/>
                </a:lnTo>
                <a:lnTo>
                  <a:pt x="0" y="2952750"/>
                </a:lnTo>
                <a:close/>
              </a:path>
            </a:pathLst>
          </a:custGeom>
        </p:spPr>
        <p:txBody>
          <a:bodyPr wrap="square">
            <a:noAutofit/>
          </a:bodyPr>
          <a:lstStyle/>
          <a:p>
            <a:endParaRPr lang="en-US"/>
          </a:p>
        </p:txBody>
      </p:sp>
    </p:spTree>
    <p:extLst>
      <p:ext uri="{BB962C8B-B14F-4D97-AF65-F5344CB8AC3E}">
        <p14:creationId xmlns:p14="http://schemas.microsoft.com/office/powerpoint/2010/main" val="301593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26" name="Picture Placeholder 25"/>
          <p:cNvSpPr>
            <a:spLocks noGrp="1"/>
          </p:cNvSpPr>
          <p:nvPr>
            <p:ph type="pic" sz="quarter" idx="10"/>
          </p:nvPr>
        </p:nvSpPr>
        <p:spPr>
          <a:xfrm>
            <a:off x="6115050" y="5905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27" name="Picture Placeholder 26"/>
          <p:cNvSpPr>
            <a:spLocks noGrp="1"/>
          </p:cNvSpPr>
          <p:nvPr>
            <p:ph type="pic" sz="quarter" idx="11"/>
          </p:nvPr>
        </p:nvSpPr>
        <p:spPr>
          <a:xfrm>
            <a:off x="7988300" y="5905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28" name="Picture Placeholder 27"/>
          <p:cNvSpPr>
            <a:spLocks noGrp="1"/>
          </p:cNvSpPr>
          <p:nvPr>
            <p:ph type="pic" sz="quarter" idx="12"/>
          </p:nvPr>
        </p:nvSpPr>
        <p:spPr>
          <a:xfrm>
            <a:off x="9861550" y="5905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29" name="Picture Placeholder 28"/>
          <p:cNvSpPr>
            <a:spLocks noGrp="1"/>
          </p:cNvSpPr>
          <p:nvPr>
            <p:ph type="pic" sz="quarter" idx="13"/>
          </p:nvPr>
        </p:nvSpPr>
        <p:spPr>
          <a:xfrm>
            <a:off x="6115050" y="25082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30" name="Picture Placeholder 29"/>
          <p:cNvSpPr>
            <a:spLocks noGrp="1"/>
          </p:cNvSpPr>
          <p:nvPr>
            <p:ph type="pic" sz="quarter" idx="14"/>
          </p:nvPr>
        </p:nvSpPr>
        <p:spPr>
          <a:xfrm>
            <a:off x="7988300" y="25082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31" name="Picture Placeholder 30"/>
          <p:cNvSpPr>
            <a:spLocks noGrp="1"/>
          </p:cNvSpPr>
          <p:nvPr>
            <p:ph type="pic" sz="quarter" idx="15"/>
          </p:nvPr>
        </p:nvSpPr>
        <p:spPr>
          <a:xfrm>
            <a:off x="9861550" y="25082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32" name="Picture Placeholder 31"/>
          <p:cNvSpPr>
            <a:spLocks noGrp="1"/>
          </p:cNvSpPr>
          <p:nvPr>
            <p:ph type="pic" sz="quarter" idx="16"/>
          </p:nvPr>
        </p:nvSpPr>
        <p:spPr>
          <a:xfrm>
            <a:off x="6115050" y="44259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33" name="Picture Placeholder 32"/>
          <p:cNvSpPr>
            <a:spLocks noGrp="1"/>
          </p:cNvSpPr>
          <p:nvPr>
            <p:ph type="pic" sz="quarter" idx="17"/>
          </p:nvPr>
        </p:nvSpPr>
        <p:spPr>
          <a:xfrm>
            <a:off x="7988300" y="44259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
        <p:nvSpPr>
          <p:cNvPr id="34" name="Picture Placeholder 33"/>
          <p:cNvSpPr>
            <a:spLocks noGrp="1"/>
          </p:cNvSpPr>
          <p:nvPr>
            <p:ph type="pic" sz="quarter" idx="18"/>
          </p:nvPr>
        </p:nvSpPr>
        <p:spPr>
          <a:xfrm>
            <a:off x="9861550" y="4425950"/>
            <a:ext cx="1778000" cy="1841500"/>
          </a:xfrm>
          <a:custGeom>
            <a:avLst/>
            <a:gdLst>
              <a:gd name="connsiteX0" fmla="*/ 0 w 1778000"/>
              <a:gd name="connsiteY0" fmla="*/ 0 h 1841500"/>
              <a:gd name="connsiteX1" fmla="*/ 1778000 w 1778000"/>
              <a:gd name="connsiteY1" fmla="*/ 0 h 1841500"/>
              <a:gd name="connsiteX2" fmla="*/ 1778000 w 1778000"/>
              <a:gd name="connsiteY2" fmla="*/ 1841500 h 1841500"/>
              <a:gd name="connsiteX3" fmla="*/ 0 w 1778000"/>
              <a:gd name="connsiteY3" fmla="*/ 1841500 h 1841500"/>
            </a:gdLst>
            <a:ahLst/>
            <a:cxnLst>
              <a:cxn ang="0">
                <a:pos x="connsiteX0" y="connsiteY0"/>
              </a:cxn>
              <a:cxn ang="0">
                <a:pos x="connsiteX1" y="connsiteY1"/>
              </a:cxn>
              <a:cxn ang="0">
                <a:pos x="connsiteX2" y="connsiteY2"/>
              </a:cxn>
              <a:cxn ang="0">
                <a:pos x="connsiteX3" y="connsiteY3"/>
              </a:cxn>
            </a:cxnLst>
            <a:rect l="l" t="t" r="r" b="b"/>
            <a:pathLst>
              <a:path w="1778000" h="1841500">
                <a:moveTo>
                  <a:pt x="0" y="0"/>
                </a:moveTo>
                <a:lnTo>
                  <a:pt x="1778000" y="0"/>
                </a:lnTo>
                <a:lnTo>
                  <a:pt x="1778000" y="1841500"/>
                </a:lnTo>
                <a:lnTo>
                  <a:pt x="0" y="1841500"/>
                </a:lnTo>
                <a:close/>
              </a:path>
            </a:pathLst>
          </a:custGeom>
        </p:spPr>
        <p:txBody>
          <a:bodyPr wrap="square">
            <a:noAutofit/>
          </a:bodyPr>
          <a:lstStyle/>
          <a:p>
            <a:endParaRPr lang="en-US"/>
          </a:p>
        </p:txBody>
      </p:sp>
    </p:spTree>
    <p:extLst>
      <p:ext uri="{BB962C8B-B14F-4D97-AF65-F5344CB8AC3E}">
        <p14:creationId xmlns:p14="http://schemas.microsoft.com/office/powerpoint/2010/main" val="3049540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5972175" y="1428751"/>
            <a:ext cx="5467350" cy="2383233"/>
          </a:xfrm>
          <a:custGeom>
            <a:avLst/>
            <a:gdLst>
              <a:gd name="connsiteX0" fmla="*/ 0 w 5467350"/>
              <a:gd name="connsiteY0" fmla="*/ 0 h 2383233"/>
              <a:gd name="connsiteX1" fmla="*/ 5467350 w 5467350"/>
              <a:gd name="connsiteY1" fmla="*/ 0 h 2383233"/>
              <a:gd name="connsiteX2" fmla="*/ 5467350 w 5467350"/>
              <a:gd name="connsiteY2" fmla="*/ 2383233 h 2383233"/>
              <a:gd name="connsiteX3" fmla="*/ 0 w 5467350"/>
              <a:gd name="connsiteY3" fmla="*/ 2383233 h 2383233"/>
            </a:gdLst>
            <a:ahLst/>
            <a:cxnLst>
              <a:cxn ang="0">
                <a:pos x="connsiteX0" y="connsiteY0"/>
              </a:cxn>
              <a:cxn ang="0">
                <a:pos x="connsiteX1" y="connsiteY1"/>
              </a:cxn>
              <a:cxn ang="0">
                <a:pos x="connsiteX2" y="connsiteY2"/>
              </a:cxn>
              <a:cxn ang="0">
                <a:pos x="connsiteX3" y="connsiteY3"/>
              </a:cxn>
            </a:cxnLst>
            <a:rect l="l" t="t" r="r" b="b"/>
            <a:pathLst>
              <a:path w="5467350" h="2383233">
                <a:moveTo>
                  <a:pt x="0" y="0"/>
                </a:moveTo>
                <a:lnTo>
                  <a:pt x="5467350" y="0"/>
                </a:lnTo>
                <a:lnTo>
                  <a:pt x="5467350" y="2383233"/>
                </a:lnTo>
                <a:lnTo>
                  <a:pt x="0" y="2383233"/>
                </a:lnTo>
                <a:close/>
              </a:path>
            </a:pathLst>
          </a:custGeom>
        </p:spPr>
        <p:txBody>
          <a:bodyPr wrap="square">
            <a:noAutofit/>
          </a:bodyPr>
          <a:lstStyle/>
          <a:p>
            <a:endParaRPr lang="en-US"/>
          </a:p>
        </p:txBody>
      </p:sp>
      <p:sp>
        <p:nvSpPr>
          <p:cNvPr id="16" name="Picture Placeholder 15"/>
          <p:cNvSpPr>
            <a:spLocks noGrp="1"/>
          </p:cNvSpPr>
          <p:nvPr>
            <p:ph type="pic" sz="quarter" idx="11"/>
          </p:nvPr>
        </p:nvSpPr>
        <p:spPr>
          <a:xfrm>
            <a:off x="5972175" y="3922713"/>
            <a:ext cx="5467350" cy="2382837"/>
          </a:xfrm>
          <a:custGeom>
            <a:avLst/>
            <a:gdLst>
              <a:gd name="connsiteX0" fmla="*/ 0 w 5467350"/>
              <a:gd name="connsiteY0" fmla="*/ 0 h 2382837"/>
              <a:gd name="connsiteX1" fmla="*/ 5467350 w 5467350"/>
              <a:gd name="connsiteY1" fmla="*/ 0 h 2382837"/>
              <a:gd name="connsiteX2" fmla="*/ 5467350 w 5467350"/>
              <a:gd name="connsiteY2" fmla="*/ 2382837 h 2382837"/>
              <a:gd name="connsiteX3" fmla="*/ 0 w 5467350"/>
              <a:gd name="connsiteY3" fmla="*/ 2382837 h 2382837"/>
            </a:gdLst>
            <a:ahLst/>
            <a:cxnLst>
              <a:cxn ang="0">
                <a:pos x="connsiteX0" y="connsiteY0"/>
              </a:cxn>
              <a:cxn ang="0">
                <a:pos x="connsiteX1" y="connsiteY1"/>
              </a:cxn>
              <a:cxn ang="0">
                <a:pos x="connsiteX2" y="connsiteY2"/>
              </a:cxn>
              <a:cxn ang="0">
                <a:pos x="connsiteX3" y="connsiteY3"/>
              </a:cxn>
            </a:cxnLst>
            <a:rect l="l" t="t" r="r" b="b"/>
            <a:pathLst>
              <a:path w="5467350" h="2382837">
                <a:moveTo>
                  <a:pt x="0" y="0"/>
                </a:moveTo>
                <a:lnTo>
                  <a:pt x="5467350" y="0"/>
                </a:lnTo>
                <a:lnTo>
                  <a:pt x="5467350" y="2382837"/>
                </a:lnTo>
                <a:lnTo>
                  <a:pt x="0" y="2382837"/>
                </a:lnTo>
                <a:close/>
              </a:path>
            </a:pathLst>
          </a:custGeom>
        </p:spPr>
        <p:txBody>
          <a:bodyPr wrap="square">
            <a:noAutofit/>
          </a:bodyPr>
          <a:lstStyle/>
          <a:p>
            <a:endParaRPr lang="en-US"/>
          </a:p>
        </p:txBody>
      </p:sp>
      <p:sp>
        <p:nvSpPr>
          <p:cNvPr id="19" name="Picture Placeholder 18"/>
          <p:cNvSpPr>
            <a:spLocks noGrp="1"/>
          </p:cNvSpPr>
          <p:nvPr>
            <p:ph type="pic" sz="quarter" idx="12"/>
          </p:nvPr>
        </p:nvSpPr>
        <p:spPr>
          <a:xfrm>
            <a:off x="3362325" y="1428750"/>
            <a:ext cx="2476500" cy="1943101"/>
          </a:xfrm>
          <a:custGeom>
            <a:avLst/>
            <a:gdLst>
              <a:gd name="connsiteX0" fmla="*/ 0 w 2476500"/>
              <a:gd name="connsiteY0" fmla="*/ 0 h 1943101"/>
              <a:gd name="connsiteX1" fmla="*/ 2476500 w 2476500"/>
              <a:gd name="connsiteY1" fmla="*/ 0 h 1943101"/>
              <a:gd name="connsiteX2" fmla="*/ 2476500 w 2476500"/>
              <a:gd name="connsiteY2" fmla="*/ 1943101 h 1943101"/>
              <a:gd name="connsiteX3" fmla="*/ 0 w 2476500"/>
              <a:gd name="connsiteY3" fmla="*/ 1943101 h 1943101"/>
            </a:gdLst>
            <a:ahLst/>
            <a:cxnLst>
              <a:cxn ang="0">
                <a:pos x="connsiteX0" y="connsiteY0"/>
              </a:cxn>
              <a:cxn ang="0">
                <a:pos x="connsiteX1" y="connsiteY1"/>
              </a:cxn>
              <a:cxn ang="0">
                <a:pos x="connsiteX2" y="connsiteY2"/>
              </a:cxn>
              <a:cxn ang="0">
                <a:pos x="connsiteX3" y="connsiteY3"/>
              </a:cxn>
            </a:cxnLst>
            <a:rect l="l" t="t" r="r" b="b"/>
            <a:pathLst>
              <a:path w="2476500" h="1943101">
                <a:moveTo>
                  <a:pt x="0" y="0"/>
                </a:moveTo>
                <a:lnTo>
                  <a:pt x="2476500" y="0"/>
                </a:lnTo>
                <a:lnTo>
                  <a:pt x="2476500" y="1943101"/>
                </a:lnTo>
                <a:lnTo>
                  <a:pt x="0" y="1943101"/>
                </a:lnTo>
                <a:close/>
              </a:path>
            </a:pathLst>
          </a:custGeom>
        </p:spPr>
        <p:txBody>
          <a:bodyPr wrap="square">
            <a:noAutofit/>
          </a:bodyPr>
          <a:lstStyle/>
          <a:p>
            <a:endParaRPr lang="en-US"/>
          </a:p>
        </p:txBody>
      </p:sp>
      <p:sp>
        <p:nvSpPr>
          <p:cNvPr id="22" name="Picture Placeholder 21"/>
          <p:cNvSpPr>
            <a:spLocks noGrp="1"/>
          </p:cNvSpPr>
          <p:nvPr>
            <p:ph type="pic" sz="quarter" idx="13"/>
          </p:nvPr>
        </p:nvSpPr>
        <p:spPr>
          <a:xfrm>
            <a:off x="752475" y="1428750"/>
            <a:ext cx="2476500" cy="1943101"/>
          </a:xfrm>
          <a:custGeom>
            <a:avLst/>
            <a:gdLst>
              <a:gd name="connsiteX0" fmla="*/ 0 w 2476500"/>
              <a:gd name="connsiteY0" fmla="*/ 0 h 1943101"/>
              <a:gd name="connsiteX1" fmla="*/ 2476500 w 2476500"/>
              <a:gd name="connsiteY1" fmla="*/ 0 h 1943101"/>
              <a:gd name="connsiteX2" fmla="*/ 2476500 w 2476500"/>
              <a:gd name="connsiteY2" fmla="*/ 1943101 h 1943101"/>
              <a:gd name="connsiteX3" fmla="*/ 0 w 2476500"/>
              <a:gd name="connsiteY3" fmla="*/ 1943101 h 1943101"/>
            </a:gdLst>
            <a:ahLst/>
            <a:cxnLst>
              <a:cxn ang="0">
                <a:pos x="connsiteX0" y="connsiteY0"/>
              </a:cxn>
              <a:cxn ang="0">
                <a:pos x="connsiteX1" y="connsiteY1"/>
              </a:cxn>
              <a:cxn ang="0">
                <a:pos x="connsiteX2" y="connsiteY2"/>
              </a:cxn>
              <a:cxn ang="0">
                <a:pos x="connsiteX3" y="connsiteY3"/>
              </a:cxn>
            </a:cxnLst>
            <a:rect l="l" t="t" r="r" b="b"/>
            <a:pathLst>
              <a:path w="2476500" h="1943101">
                <a:moveTo>
                  <a:pt x="0" y="0"/>
                </a:moveTo>
                <a:lnTo>
                  <a:pt x="2476500" y="0"/>
                </a:lnTo>
                <a:lnTo>
                  <a:pt x="2476500" y="1943101"/>
                </a:lnTo>
                <a:lnTo>
                  <a:pt x="0" y="1943101"/>
                </a:lnTo>
                <a:close/>
              </a:path>
            </a:pathLst>
          </a:custGeom>
        </p:spPr>
        <p:txBody>
          <a:bodyPr wrap="square">
            <a:noAutofit/>
          </a:bodyPr>
          <a:lstStyle/>
          <a:p>
            <a:endParaRPr lang="en-US"/>
          </a:p>
        </p:txBody>
      </p:sp>
      <p:sp>
        <p:nvSpPr>
          <p:cNvPr id="25" name="Picture Placeholder 24"/>
          <p:cNvSpPr>
            <a:spLocks noGrp="1"/>
          </p:cNvSpPr>
          <p:nvPr>
            <p:ph type="pic" sz="quarter" idx="14"/>
          </p:nvPr>
        </p:nvSpPr>
        <p:spPr>
          <a:xfrm>
            <a:off x="752475" y="3477616"/>
            <a:ext cx="5086350" cy="2827934"/>
          </a:xfrm>
          <a:custGeom>
            <a:avLst/>
            <a:gdLst>
              <a:gd name="connsiteX0" fmla="*/ 0 w 5086350"/>
              <a:gd name="connsiteY0" fmla="*/ 0 h 2827934"/>
              <a:gd name="connsiteX1" fmla="*/ 5086350 w 5086350"/>
              <a:gd name="connsiteY1" fmla="*/ 0 h 2827934"/>
              <a:gd name="connsiteX2" fmla="*/ 5086350 w 5086350"/>
              <a:gd name="connsiteY2" fmla="*/ 2827934 h 2827934"/>
              <a:gd name="connsiteX3" fmla="*/ 0 w 5086350"/>
              <a:gd name="connsiteY3" fmla="*/ 2827934 h 2827934"/>
            </a:gdLst>
            <a:ahLst/>
            <a:cxnLst>
              <a:cxn ang="0">
                <a:pos x="connsiteX0" y="connsiteY0"/>
              </a:cxn>
              <a:cxn ang="0">
                <a:pos x="connsiteX1" y="connsiteY1"/>
              </a:cxn>
              <a:cxn ang="0">
                <a:pos x="connsiteX2" y="connsiteY2"/>
              </a:cxn>
              <a:cxn ang="0">
                <a:pos x="connsiteX3" y="connsiteY3"/>
              </a:cxn>
            </a:cxnLst>
            <a:rect l="l" t="t" r="r" b="b"/>
            <a:pathLst>
              <a:path w="5086350" h="2827934">
                <a:moveTo>
                  <a:pt x="0" y="0"/>
                </a:moveTo>
                <a:lnTo>
                  <a:pt x="5086350" y="0"/>
                </a:lnTo>
                <a:lnTo>
                  <a:pt x="5086350" y="2827934"/>
                </a:lnTo>
                <a:lnTo>
                  <a:pt x="0" y="2827934"/>
                </a:lnTo>
                <a:close/>
              </a:path>
            </a:pathLst>
          </a:custGeom>
        </p:spPr>
        <p:txBody>
          <a:bodyPr wrap="square">
            <a:noAutofit/>
          </a:bodyPr>
          <a:lstStyle/>
          <a:p>
            <a:endParaRPr lang="en-US"/>
          </a:p>
        </p:txBody>
      </p:sp>
    </p:spTree>
    <p:extLst>
      <p:ext uri="{BB962C8B-B14F-4D97-AF65-F5344CB8AC3E}">
        <p14:creationId xmlns:p14="http://schemas.microsoft.com/office/powerpoint/2010/main" val="176336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03201" y="185057"/>
            <a:ext cx="5834743" cy="6487886"/>
          </a:xfrm>
          <a:custGeom>
            <a:avLst/>
            <a:gdLst>
              <a:gd name="connsiteX0" fmla="*/ 0 w 5834743"/>
              <a:gd name="connsiteY0" fmla="*/ 0 h 6487886"/>
              <a:gd name="connsiteX1" fmla="*/ 5834743 w 5834743"/>
              <a:gd name="connsiteY1" fmla="*/ 0 h 6487886"/>
              <a:gd name="connsiteX2" fmla="*/ 5834743 w 5834743"/>
              <a:gd name="connsiteY2" fmla="*/ 6487886 h 6487886"/>
              <a:gd name="connsiteX3" fmla="*/ 0 w 5834743"/>
              <a:gd name="connsiteY3" fmla="*/ 6487886 h 6487886"/>
            </a:gdLst>
            <a:ahLst/>
            <a:cxnLst>
              <a:cxn ang="0">
                <a:pos x="connsiteX0" y="connsiteY0"/>
              </a:cxn>
              <a:cxn ang="0">
                <a:pos x="connsiteX1" y="connsiteY1"/>
              </a:cxn>
              <a:cxn ang="0">
                <a:pos x="connsiteX2" y="connsiteY2"/>
              </a:cxn>
              <a:cxn ang="0">
                <a:pos x="connsiteX3" y="connsiteY3"/>
              </a:cxn>
            </a:cxnLst>
            <a:rect l="l" t="t" r="r" b="b"/>
            <a:pathLst>
              <a:path w="5834743" h="6487886">
                <a:moveTo>
                  <a:pt x="0" y="0"/>
                </a:moveTo>
                <a:lnTo>
                  <a:pt x="5834743" y="0"/>
                </a:lnTo>
                <a:lnTo>
                  <a:pt x="5834743" y="6487886"/>
                </a:lnTo>
                <a:lnTo>
                  <a:pt x="0" y="6487886"/>
                </a:lnTo>
                <a:close/>
              </a:path>
            </a:pathLst>
          </a:custGeom>
        </p:spPr>
        <p:txBody>
          <a:bodyPr wrap="square">
            <a:noAutofit/>
          </a:bodyPr>
          <a:lstStyle/>
          <a:p>
            <a:endParaRPr lang="en-US"/>
          </a:p>
        </p:txBody>
      </p:sp>
    </p:spTree>
    <p:extLst>
      <p:ext uri="{BB962C8B-B14F-4D97-AF65-F5344CB8AC3E}">
        <p14:creationId xmlns:p14="http://schemas.microsoft.com/office/powerpoint/2010/main" val="386747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607219" y="1520527"/>
            <a:ext cx="1865315" cy="4024873"/>
          </a:xfrm>
          <a:custGeom>
            <a:avLst/>
            <a:gdLst>
              <a:gd name="connsiteX0" fmla="*/ 182185 w 1865315"/>
              <a:gd name="connsiteY0" fmla="*/ 0 h 4024873"/>
              <a:gd name="connsiteX1" fmla="*/ 411956 w 1865315"/>
              <a:gd name="connsiteY1" fmla="*/ 0 h 4024873"/>
              <a:gd name="connsiteX2" fmla="*/ 411956 w 1865315"/>
              <a:gd name="connsiteY2" fmla="*/ 54888 h 4024873"/>
              <a:gd name="connsiteX3" fmla="*/ 510027 w 1865315"/>
              <a:gd name="connsiteY3" fmla="*/ 152959 h 4024873"/>
              <a:gd name="connsiteX4" fmla="*/ 1352110 w 1865315"/>
              <a:gd name="connsiteY4" fmla="*/ 152959 h 4024873"/>
              <a:gd name="connsiteX5" fmla="*/ 1450181 w 1865315"/>
              <a:gd name="connsiteY5" fmla="*/ 54888 h 4024873"/>
              <a:gd name="connsiteX6" fmla="*/ 1450181 w 1865315"/>
              <a:gd name="connsiteY6" fmla="*/ 0 h 4024873"/>
              <a:gd name="connsiteX7" fmla="*/ 1683130 w 1865315"/>
              <a:gd name="connsiteY7" fmla="*/ 0 h 4024873"/>
              <a:gd name="connsiteX8" fmla="*/ 1865315 w 1865315"/>
              <a:gd name="connsiteY8" fmla="*/ 182185 h 4024873"/>
              <a:gd name="connsiteX9" fmla="*/ 1865315 w 1865315"/>
              <a:gd name="connsiteY9" fmla="*/ 3842688 h 4024873"/>
              <a:gd name="connsiteX10" fmla="*/ 1683130 w 1865315"/>
              <a:gd name="connsiteY10" fmla="*/ 4024873 h 4024873"/>
              <a:gd name="connsiteX11" fmla="*/ 182185 w 1865315"/>
              <a:gd name="connsiteY11" fmla="*/ 4024873 h 4024873"/>
              <a:gd name="connsiteX12" fmla="*/ 0 w 1865315"/>
              <a:gd name="connsiteY12" fmla="*/ 3842688 h 4024873"/>
              <a:gd name="connsiteX13" fmla="*/ 0 w 1865315"/>
              <a:gd name="connsiteY13" fmla="*/ 182185 h 4024873"/>
              <a:gd name="connsiteX14" fmla="*/ 182185 w 1865315"/>
              <a:gd name="connsiteY14" fmla="*/ 0 h 4024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5315" h="4024873">
                <a:moveTo>
                  <a:pt x="182185" y="0"/>
                </a:moveTo>
                <a:lnTo>
                  <a:pt x="411956" y="0"/>
                </a:lnTo>
                <a:lnTo>
                  <a:pt x="411956" y="54888"/>
                </a:lnTo>
                <a:cubicBezTo>
                  <a:pt x="411956" y="109051"/>
                  <a:pt x="455864" y="152959"/>
                  <a:pt x="510027" y="152959"/>
                </a:cubicBezTo>
                <a:lnTo>
                  <a:pt x="1352110" y="152959"/>
                </a:lnTo>
                <a:cubicBezTo>
                  <a:pt x="1406273" y="152959"/>
                  <a:pt x="1450181" y="109051"/>
                  <a:pt x="1450181" y="54888"/>
                </a:cubicBezTo>
                <a:lnTo>
                  <a:pt x="1450181" y="0"/>
                </a:lnTo>
                <a:lnTo>
                  <a:pt x="1683130" y="0"/>
                </a:lnTo>
                <a:cubicBezTo>
                  <a:pt x="1783748" y="0"/>
                  <a:pt x="1865315" y="81567"/>
                  <a:pt x="1865315" y="182185"/>
                </a:cubicBezTo>
                <a:lnTo>
                  <a:pt x="1865315" y="3842688"/>
                </a:lnTo>
                <a:cubicBezTo>
                  <a:pt x="1865315" y="3943306"/>
                  <a:pt x="1783748" y="4024873"/>
                  <a:pt x="1683130" y="4024873"/>
                </a:cubicBezTo>
                <a:lnTo>
                  <a:pt x="182185" y="4024873"/>
                </a:lnTo>
                <a:cubicBezTo>
                  <a:pt x="81567" y="4024873"/>
                  <a:pt x="0" y="3943306"/>
                  <a:pt x="0" y="3842688"/>
                </a:cubicBezTo>
                <a:lnTo>
                  <a:pt x="0" y="182185"/>
                </a:lnTo>
                <a:cubicBezTo>
                  <a:pt x="0" y="81567"/>
                  <a:pt x="81567" y="0"/>
                  <a:pt x="182185" y="0"/>
                </a:cubicBezTo>
                <a:close/>
              </a:path>
            </a:pathLst>
          </a:custGeom>
          <a:solidFill>
            <a:schemeClr val="bg1">
              <a:lumMod val="65000"/>
            </a:schemeClr>
          </a:solidFill>
        </p:spPr>
        <p:txBody>
          <a:bodyPr wrap="square">
            <a:noAutofit/>
          </a:bodyPr>
          <a:lstStyle/>
          <a:p>
            <a:endParaRPr lang="en-US"/>
          </a:p>
        </p:txBody>
      </p:sp>
      <p:sp>
        <p:nvSpPr>
          <p:cNvPr id="7" name="Picture Placeholder 12"/>
          <p:cNvSpPr>
            <a:spLocks noGrp="1"/>
          </p:cNvSpPr>
          <p:nvPr>
            <p:ph type="pic" sz="quarter" idx="11"/>
          </p:nvPr>
        </p:nvSpPr>
        <p:spPr>
          <a:xfrm>
            <a:off x="2817218" y="2110269"/>
            <a:ext cx="1601141" cy="3454854"/>
          </a:xfrm>
          <a:custGeom>
            <a:avLst/>
            <a:gdLst>
              <a:gd name="connsiteX0" fmla="*/ 156383 w 1601141"/>
              <a:gd name="connsiteY0" fmla="*/ 0 h 3454854"/>
              <a:gd name="connsiteX1" fmla="*/ 353613 w 1601141"/>
              <a:gd name="connsiteY1" fmla="*/ 0 h 3454854"/>
              <a:gd name="connsiteX2" fmla="*/ 353613 w 1601141"/>
              <a:gd name="connsiteY2" fmla="*/ 47115 h 3454854"/>
              <a:gd name="connsiteX3" fmla="*/ 437795 w 1601141"/>
              <a:gd name="connsiteY3" fmla="*/ 131296 h 3454854"/>
              <a:gd name="connsiteX4" fmla="*/ 1160619 w 1601141"/>
              <a:gd name="connsiteY4" fmla="*/ 131296 h 3454854"/>
              <a:gd name="connsiteX5" fmla="*/ 1244800 w 1601141"/>
              <a:gd name="connsiteY5" fmla="*/ 47115 h 3454854"/>
              <a:gd name="connsiteX6" fmla="*/ 1244800 w 1601141"/>
              <a:gd name="connsiteY6" fmla="*/ 0 h 3454854"/>
              <a:gd name="connsiteX7" fmla="*/ 1444758 w 1601141"/>
              <a:gd name="connsiteY7" fmla="*/ 0 h 3454854"/>
              <a:gd name="connsiteX8" fmla="*/ 1601141 w 1601141"/>
              <a:gd name="connsiteY8" fmla="*/ 156383 h 3454854"/>
              <a:gd name="connsiteX9" fmla="*/ 1601141 w 1601141"/>
              <a:gd name="connsiteY9" fmla="*/ 3298471 h 3454854"/>
              <a:gd name="connsiteX10" fmla="*/ 1444758 w 1601141"/>
              <a:gd name="connsiteY10" fmla="*/ 3454854 h 3454854"/>
              <a:gd name="connsiteX11" fmla="*/ 156383 w 1601141"/>
              <a:gd name="connsiteY11" fmla="*/ 3454854 h 3454854"/>
              <a:gd name="connsiteX12" fmla="*/ 0 w 1601141"/>
              <a:gd name="connsiteY12" fmla="*/ 3298471 h 3454854"/>
              <a:gd name="connsiteX13" fmla="*/ 0 w 1601141"/>
              <a:gd name="connsiteY13" fmla="*/ 156383 h 3454854"/>
              <a:gd name="connsiteX14" fmla="*/ 156383 w 1601141"/>
              <a:gd name="connsiteY14" fmla="*/ 0 h 345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01141" h="3454854">
                <a:moveTo>
                  <a:pt x="156383" y="0"/>
                </a:moveTo>
                <a:lnTo>
                  <a:pt x="353613" y="0"/>
                </a:lnTo>
                <a:lnTo>
                  <a:pt x="353613" y="47115"/>
                </a:lnTo>
                <a:cubicBezTo>
                  <a:pt x="353613" y="93607"/>
                  <a:pt x="391303" y="131296"/>
                  <a:pt x="437795" y="131296"/>
                </a:cubicBezTo>
                <a:lnTo>
                  <a:pt x="1160619" y="131296"/>
                </a:lnTo>
                <a:cubicBezTo>
                  <a:pt x="1207111" y="131296"/>
                  <a:pt x="1244800" y="93607"/>
                  <a:pt x="1244800" y="47115"/>
                </a:cubicBezTo>
                <a:lnTo>
                  <a:pt x="1244800" y="0"/>
                </a:lnTo>
                <a:lnTo>
                  <a:pt x="1444758" y="0"/>
                </a:lnTo>
                <a:cubicBezTo>
                  <a:pt x="1531126" y="0"/>
                  <a:pt x="1601141" y="70015"/>
                  <a:pt x="1601141" y="156383"/>
                </a:cubicBezTo>
                <a:lnTo>
                  <a:pt x="1601141" y="3298471"/>
                </a:lnTo>
                <a:cubicBezTo>
                  <a:pt x="1601141" y="3384839"/>
                  <a:pt x="1531126" y="3454854"/>
                  <a:pt x="1444758" y="3454854"/>
                </a:cubicBezTo>
                <a:lnTo>
                  <a:pt x="156383" y="3454854"/>
                </a:lnTo>
                <a:cubicBezTo>
                  <a:pt x="70015" y="3454854"/>
                  <a:pt x="0" y="3384839"/>
                  <a:pt x="0" y="3298471"/>
                </a:cubicBezTo>
                <a:lnTo>
                  <a:pt x="0" y="156383"/>
                </a:lnTo>
                <a:cubicBezTo>
                  <a:pt x="0" y="70015"/>
                  <a:pt x="70015" y="0"/>
                  <a:pt x="156383" y="0"/>
                </a:cubicBezTo>
                <a:close/>
              </a:path>
            </a:pathLst>
          </a:custGeom>
          <a:solidFill>
            <a:schemeClr val="bg1">
              <a:lumMod val="65000"/>
            </a:schemeClr>
          </a:solidFill>
        </p:spPr>
        <p:txBody>
          <a:bodyPr wrap="square">
            <a:noAutofit/>
          </a:bodyPr>
          <a:lstStyle/>
          <a:p>
            <a:endParaRPr lang="en-US"/>
          </a:p>
        </p:txBody>
      </p:sp>
    </p:spTree>
    <p:extLst>
      <p:ext uri="{BB962C8B-B14F-4D97-AF65-F5344CB8AC3E}">
        <p14:creationId xmlns:p14="http://schemas.microsoft.com/office/powerpoint/2010/main" val="10227467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6" name="Picture Placeholder 9"/>
          <p:cNvSpPr>
            <a:spLocks noGrp="1"/>
          </p:cNvSpPr>
          <p:nvPr>
            <p:ph type="pic" sz="quarter" idx="10"/>
          </p:nvPr>
        </p:nvSpPr>
        <p:spPr>
          <a:xfrm>
            <a:off x="839460" y="2204107"/>
            <a:ext cx="4176506" cy="2322512"/>
          </a:xfrm>
          <a:custGeom>
            <a:avLst/>
            <a:gdLst>
              <a:gd name="connsiteX0" fmla="*/ 0 w 4176506"/>
              <a:gd name="connsiteY0" fmla="*/ 0 h 2322512"/>
              <a:gd name="connsiteX1" fmla="*/ 4176506 w 4176506"/>
              <a:gd name="connsiteY1" fmla="*/ 0 h 2322512"/>
              <a:gd name="connsiteX2" fmla="*/ 4176506 w 4176506"/>
              <a:gd name="connsiteY2" fmla="*/ 2322512 h 2322512"/>
              <a:gd name="connsiteX3" fmla="*/ 0 w 4176506"/>
              <a:gd name="connsiteY3" fmla="*/ 2322512 h 2322512"/>
            </a:gdLst>
            <a:ahLst/>
            <a:cxnLst>
              <a:cxn ang="0">
                <a:pos x="connsiteX0" y="connsiteY0"/>
              </a:cxn>
              <a:cxn ang="0">
                <a:pos x="connsiteX1" y="connsiteY1"/>
              </a:cxn>
              <a:cxn ang="0">
                <a:pos x="connsiteX2" y="connsiteY2"/>
              </a:cxn>
              <a:cxn ang="0">
                <a:pos x="connsiteX3" y="connsiteY3"/>
              </a:cxn>
            </a:cxnLst>
            <a:rect l="l" t="t" r="r" b="b"/>
            <a:pathLst>
              <a:path w="4176506" h="2322512">
                <a:moveTo>
                  <a:pt x="0" y="0"/>
                </a:moveTo>
                <a:lnTo>
                  <a:pt x="4176506" y="0"/>
                </a:lnTo>
                <a:lnTo>
                  <a:pt x="4176506" y="2322512"/>
                </a:lnTo>
                <a:lnTo>
                  <a:pt x="0" y="2322512"/>
                </a:lnTo>
                <a:close/>
              </a:path>
            </a:pathLst>
          </a:custGeom>
          <a:solidFill>
            <a:schemeClr val="bg1">
              <a:lumMod val="65000"/>
            </a:schemeClr>
          </a:solidFill>
        </p:spPr>
        <p:txBody>
          <a:bodyPr wrap="square">
            <a:noAutofit/>
          </a:bodyPr>
          <a:lstStyle/>
          <a:p>
            <a:endParaRPr lang="en-US"/>
          </a:p>
        </p:txBody>
      </p:sp>
      <p:sp>
        <p:nvSpPr>
          <p:cNvPr id="7" name="Picture Placeholder 12"/>
          <p:cNvSpPr>
            <a:spLocks noGrp="1"/>
          </p:cNvSpPr>
          <p:nvPr>
            <p:ph type="pic" sz="quarter" idx="11"/>
          </p:nvPr>
        </p:nvSpPr>
        <p:spPr>
          <a:xfrm>
            <a:off x="4314001" y="3341261"/>
            <a:ext cx="2894149" cy="1613704"/>
          </a:xfrm>
          <a:custGeom>
            <a:avLst/>
            <a:gdLst>
              <a:gd name="connsiteX0" fmla="*/ 0 w 2894149"/>
              <a:gd name="connsiteY0" fmla="*/ 0 h 1613704"/>
              <a:gd name="connsiteX1" fmla="*/ 2894149 w 2894149"/>
              <a:gd name="connsiteY1" fmla="*/ 0 h 1613704"/>
              <a:gd name="connsiteX2" fmla="*/ 2894149 w 2894149"/>
              <a:gd name="connsiteY2" fmla="*/ 1613704 h 1613704"/>
              <a:gd name="connsiteX3" fmla="*/ 0 w 2894149"/>
              <a:gd name="connsiteY3" fmla="*/ 1613704 h 1613704"/>
            </a:gdLst>
            <a:ahLst/>
            <a:cxnLst>
              <a:cxn ang="0">
                <a:pos x="connsiteX0" y="connsiteY0"/>
              </a:cxn>
              <a:cxn ang="0">
                <a:pos x="connsiteX1" y="connsiteY1"/>
              </a:cxn>
              <a:cxn ang="0">
                <a:pos x="connsiteX2" y="connsiteY2"/>
              </a:cxn>
              <a:cxn ang="0">
                <a:pos x="connsiteX3" y="connsiteY3"/>
              </a:cxn>
            </a:cxnLst>
            <a:rect l="l" t="t" r="r" b="b"/>
            <a:pathLst>
              <a:path w="2894149" h="1613704">
                <a:moveTo>
                  <a:pt x="0" y="0"/>
                </a:moveTo>
                <a:lnTo>
                  <a:pt x="2894149" y="0"/>
                </a:lnTo>
                <a:lnTo>
                  <a:pt x="2894149" y="1613704"/>
                </a:lnTo>
                <a:lnTo>
                  <a:pt x="0" y="1613704"/>
                </a:lnTo>
                <a:close/>
              </a:path>
            </a:pathLst>
          </a:custGeom>
          <a:solidFill>
            <a:schemeClr val="bg1">
              <a:lumMod val="65000"/>
            </a:schemeClr>
          </a:solidFill>
        </p:spPr>
        <p:txBody>
          <a:bodyPr wrap="square">
            <a:noAutofit/>
          </a:bodyPr>
          <a:lstStyle/>
          <a:p>
            <a:endParaRPr lang="en-US"/>
          </a:p>
        </p:txBody>
      </p:sp>
    </p:spTree>
    <p:extLst>
      <p:ext uri="{BB962C8B-B14F-4D97-AF65-F5344CB8AC3E}">
        <p14:creationId xmlns:p14="http://schemas.microsoft.com/office/powerpoint/2010/main" val="3690603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707513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288AD-B466-4273-8DA1-5A48EAC3BD09}" type="datetimeFigureOut">
              <a:rPr lang="en-US" smtClean="0"/>
              <a:t>10/6/2022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6879DC-EAAC-4C40-B784-B71D5AE76530}" type="slidenum">
              <a:rPr lang="en-US" smtClean="0"/>
              <a:t>‹#›</a:t>
            </a:fld>
            <a:endParaRPr lang="en-US"/>
          </a:p>
        </p:txBody>
      </p:sp>
    </p:spTree>
    <p:extLst>
      <p:ext uri="{BB962C8B-B14F-4D97-AF65-F5344CB8AC3E}">
        <p14:creationId xmlns:p14="http://schemas.microsoft.com/office/powerpoint/2010/main" val="3464943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7C03AA-D59E-4F38-9F50-6993286DD190}" type="datetimeFigureOut">
              <a:rPr lang="en-US" smtClean="0"/>
              <a:t>10/6/2022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t>‹#›</a:t>
            </a:fld>
            <a:endParaRPr lang="en-US"/>
          </a:p>
        </p:txBody>
      </p:sp>
    </p:spTree>
    <p:extLst>
      <p:ext uri="{BB962C8B-B14F-4D97-AF65-F5344CB8AC3E}">
        <p14:creationId xmlns:p14="http://schemas.microsoft.com/office/powerpoint/2010/main" val="396244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153150" y="0"/>
            <a:ext cx="6038850" cy="6858000"/>
          </a:xfrm>
          <a:custGeom>
            <a:avLst/>
            <a:gdLst>
              <a:gd name="connsiteX0" fmla="*/ 0 w 6038850"/>
              <a:gd name="connsiteY0" fmla="*/ 0 h 6858000"/>
              <a:gd name="connsiteX1" fmla="*/ 6038850 w 6038850"/>
              <a:gd name="connsiteY1" fmla="*/ 0 h 6858000"/>
              <a:gd name="connsiteX2" fmla="*/ 6038850 w 6038850"/>
              <a:gd name="connsiteY2" fmla="*/ 6858000 h 6858000"/>
              <a:gd name="connsiteX3" fmla="*/ 0 w 6038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38850" h="6858000">
                <a:moveTo>
                  <a:pt x="0" y="0"/>
                </a:moveTo>
                <a:lnTo>
                  <a:pt x="6038850" y="0"/>
                </a:lnTo>
                <a:lnTo>
                  <a:pt x="603885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535702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04850" y="0"/>
            <a:ext cx="5162550" cy="5353050"/>
          </a:xfrm>
          <a:custGeom>
            <a:avLst/>
            <a:gdLst>
              <a:gd name="connsiteX0" fmla="*/ 0 w 5162550"/>
              <a:gd name="connsiteY0" fmla="*/ 0 h 5353050"/>
              <a:gd name="connsiteX1" fmla="*/ 5162550 w 5162550"/>
              <a:gd name="connsiteY1" fmla="*/ 0 h 5353050"/>
              <a:gd name="connsiteX2" fmla="*/ 5162550 w 5162550"/>
              <a:gd name="connsiteY2" fmla="*/ 5353050 h 5353050"/>
              <a:gd name="connsiteX3" fmla="*/ 0 w 5162550"/>
              <a:gd name="connsiteY3" fmla="*/ 5353050 h 5353050"/>
            </a:gdLst>
            <a:ahLst/>
            <a:cxnLst>
              <a:cxn ang="0">
                <a:pos x="connsiteX0" y="connsiteY0"/>
              </a:cxn>
              <a:cxn ang="0">
                <a:pos x="connsiteX1" y="connsiteY1"/>
              </a:cxn>
              <a:cxn ang="0">
                <a:pos x="connsiteX2" y="connsiteY2"/>
              </a:cxn>
              <a:cxn ang="0">
                <a:pos x="connsiteX3" y="connsiteY3"/>
              </a:cxn>
            </a:cxnLst>
            <a:rect l="l" t="t" r="r" b="b"/>
            <a:pathLst>
              <a:path w="5162550" h="5353050">
                <a:moveTo>
                  <a:pt x="0" y="0"/>
                </a:moveTo>
                <a:lnTo>
                  <a:pt x="5162550" y="0"/>
                </a:lnTo>
                <a:lnTo>
                  <a:pt x="5162550" y="5353050"/>
                </a:lnTo>
                <a:lnTo>
                  <a:pt x="0" y="5353050"/>
                </a:lnTo>
                <a:close/>
              </a:path>
            </a:pathLst>
          </a:custGeom>
        </p:spPr>
        <p:txBody>
          <a:bodyPr wrap="square">
            <a:noAutofit/>
          </a:bodyPr>
          <a:lstStyle/>
          <a:p>
            <a:endParaRPr lang="en-US"/>
          </a:p>
        </p:txBody>
      </p:sp>
    </p:spTree>
    <p:extLst>
      <p:ext uri="{BB962C8B-B14F-4D97-AF65-F5344CB8AC3E}">
        <p14:creationId xmlns:p14="http://schemas.microsoft.com/office/powerpoint/2010/main" val="3064773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7323304" y="402046"/>
            <a:ext cx="4438650" cy="4152900"/>
          </a:xfrm>
          <a:custGeom>
            <a:avLst/>
            <a:gdLst>
              <a:gd name="connsiteX0" fmla="*/ 0 w 4438650"/>
              <a:gd name="connsiteY0" fmla="*/ 0 h 4152900"/>
              <a:gd name="connsiteX1" fmla="*/ 4438650 w 4438650"/>
              <a:gd name="connsiteY1" fmla="*/ 0 h 4152900"/>
              <a:gd name="connsiteX2" fmla="*/ 4438650 w 4438650"/>
              <a:gd name="connsiteY2" fmla="*/ 4152900 h 4152900"/>
              <a:gd name="connsiteX3" fmla="*/ 0 w 4438650"/>
              <a:gd name="connsiteY3" fmla="*/ 4152900 h 4152900"/>
            </a:gdLst>
            <a:ahLst/>
            <a:cxnLst>
              <a:cxn ang="0">
                <a:pos x="connsiteX0" y="connsiteY0"/>
              </a:cxn>
              <a:cxn ang="0">
                <a:pos x="connsiteX1" y="connsiteY1"/>
              </a:cxn>
              <a:cxn ang="0">
                <a:pos x="connsiteX2" y="connsiteY2"/>
              </a:cxn>
              <a:cxn ang="0">
                <a:pos x="connsiteX3" y="connsiteY3"/>
              </a:cxn>
            </a:cxnLst>
            <a:rect l="l" t="t" r="r" b="b"/>
            <a:pathLst>
              <a:path w="4438650" h="4152900">
                <a:moveTo>
                  <a:pt x="0" y="0"/>
                </a:moveTo>
                <a:lnTo>
                  <a:pt x="4438650" y="0"/>
                </a:lnTo>
                <a:lnTo>
                  <a:pt x="4438650" y="4152900"/>
                </a:lnTo>
                <a:lnTo>
                  <a:pt x="0" y="4152900"/>
                </a:lnTo>
                <a:close/>
              </a:path>
            </a:pathLst>
          </a:custGeom>
        </p:spPr>
        <p:txBody>
          <a:bodyPr wrap="square">
            <a:noAutofit/>
          </a:bodyPr>
          <a:lstStyle/>
          <a:p>
            <a:endParaRPr lang="en-US"/>
          </a:p>
        </p:txBody>
      </p:sp>
    </p:spTree>
    <p:extLst>
      <p:ext uri="{BB962C8B-B14F-4D97-AF65-F5344CB8AC3E}">
        <p14:creationId xmlns:p14="http://schemas.microsoft.com/office/powerpoint/2010/main" val="318133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4095750" cy="6858000"/>
          </a:xfrm>
          <a:custGeom>
            <a:avLst/>
            <a:gdLst>
              <a:gd name="connsiteX0" fmla="*/ 0 w 4095750"/>
              <a:gd name="connsiteY0" fmla="*/ 0 h 6858000"/>
              <a:gd name="connsiteX1" fmla="*/ 4095750 w 4095750"/>
              <a:gd name="connsiteY1" fmla="*/ 0 h 6858000"/>
              <a:gd name="connsiteX2" fmla="*/ 4095750 w 4095750"/>
              <a:gd name="connsiteY2" fmla="*/ 6858000 h 6858000"/>
              <a:gd name="connsiteX3" fmla="*/ 0 w 40957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095750" h="6858000">
                <a:moveTo>
                  <a:pt x="0" y="0"/>
                </a:moveTo>
                <a:lnTo>
                  <a:pt x="4095750" y="0"/>
                </a:lnTo>
                <a:lnTo>
                  <a:pt x="4095750" y="6858000"/>
                </a:lnTo>
                <a:lnTo>
                  <a:pt x="0" y="6858000"/>
                </a:lnTo>
                <a:close/>
              </a:path>
            </a:pathLst>
          </a:custGeom>
        </p:spPr>
        <p:txBody>
          <a:bodyPr wrap="square">
            <a:noAutofit/>
          </a:bodyPr>
          <a:lstStyle/>
          <a:p>
            <a:endParaRPr lang="en-US"/>
          </a:p>
        </p:txBody>
      </p:sp>
    </p:spTree>
    <p:extLst>
      <p:ext uri="{BB962C8B-B14F-4D97-AF65-F5344CB8AC3E}">
        <p14:creationId xmlns:p14="http://schemas.microsoft.com/office/powerpoint/2010/main" val="209697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5715000" y="400050"/>
            <a:ext cx="6038850" cy="4171950"/>
          </a:xfrm>
          <a:custGeom>
            <a:avLst/>
            <a:gdLst>
              <a:gd name="connsiteX0" fmla="*/ 0 w 6038850"/>
              <a:gd name="connsiteY0" fmla="*/ 0 h 4171950"/>
              <a:gd name="connsiteX1" fmla="*/ 6038850 w 6038850"/>
              <a:gd name="connsiteY1" fmla="*/ 0 h 4171950"/>
              <a:gd name="connsiteX2" fmla="*/ 6038850 w 6038850"/>
              <a:gd name="connsiteY2" fmla="*/ 4171950 h 4171950"/>
              <a:gd name="connsiteX3" fmla="*/ 952500 w 6038850"/>
              <a:gd name="connsiteY3" fmla="*/ 4171950 h 4171950"/>
              <a:gd name="connsiteX4" fmla="*/ 952500 w 6038850"/>
              <a:gd name="connsiteY4" fmla="*/ 3200400 h 4171950"/>
              <a:gd name="connsiteX5" fmla="*/ 0 w 6038850"/>
              <a:gd name="connsiteY5" fmla="*/ 3200400 h 417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8850" h="4171950">
                <a:moveTo>
                  <a:pt x="0" y="0"/>
                </a:moveTo>
                <a:lnTo>
                  <a:pt x="6038850" y="0"/>
                </a:lnTo>
                <a:lnTo>
                  <a:pt x="6038850" y="4171950"/>
                </a:lnTo>
                <a:lnTo>
                  <a:pt x="952500" y="4171950"/>
                </a:lnTo>
                <a:lnTo>
                  <a:pt x="952500" y="3200400"/>
                </a:lnTo>
                <a:lnTo>
                  <a:pt x="0" y="3200400"/>
                </a:lnTo>
                <a:close/>
              </a:path>
            </a:pathLst>
          </a:custGeom>
        </p:spPr>
        <p:txBody>
          <a:bodyPr wrap="square">
            <a:noAutofit/>
          </a:bodyPr>
          <a:lstStyle/>
          <a:p>
            <a:endParaRPr lang="en-US"/>
          </a:p>
        </p:txBody>
      </p:sp>
    </p:spTree>
    <p:extLst>
      <p:ext uri="{BB962C8B-B14F-4D97-AF65-F5344CB8AC3E}">
        <p14:creationId xmlns:p14="http://schemas.microsoft.com/office/powerpoint/2010/main" val="290891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381000" y="438150"/>
            <a:ext cx="5638800" cy="5391150"/>
          </a:xfrm>
          <a:custGeom>
            <a:avLst/>
            <a:gdLst>
              <a:gd name="connsiteX0" fmla="*/ 0 w 5638800"/>
              <a:gd name="connsiteY0" fmla="*/ 0 h 5391150"/>
              <a:gd name="connsiteX1" fmla="*/ 5638800 w 5638800"/>
              <a:gd name="connsiteY1" fmla="*/ 0 h 5391150"/>
              <a:gd name="connsiteX2" fmla="*/ 5638800 w 5638800"/>
              <a:gd name="connsiteY2" fmla="*/ 5391150 h 5391150"/>
              <a:gd name="connsiteX3" fmla="*/ 0 w 5638800"/>
              <a:gd name="connsiteY3" fmla="*/ 5391150 h 5391150"/>
            </a:gdLst>
            <a:ahLst/>
            <a:cxnLst>
              <a:cxn ang="0">
                <a:pos x="connsiteX0" y="connsiteY0"/>
              </a:cxn>
              <a:cxn ang="0">
                <a:pos x="connsiteX1" y="connsiteY1"/>
              </a:cxn>
              <a:cxn ang="0">
                <a:pos x="connsiteX2" y="connsiteY2"/>
              </a:cxn>
              <a:cxn ang="0">
                <a:pos x="connsiteX3" y="connsiteY3"/>
              </a:cxn>
            </a:cxnLst>
            <a:rect l="l" t="t" r="r" b="b"/>
            <a:pathLst>
              <a:path w="5638800" h="5391150">
                <a:moveTo>
                  <a:pt x="0" y="0"/>
                </a:moveTo>
                <a:lnTo>
                  <a:pt x="5638800" y="0"/>
                </a:lnTo>
                <a:lnTo>
                  <a:pt x="5638800" y="5391150"/>
                </a:lnTo>
                <a:lnTo>
                  <a:pt x="0" y="5391150"/>
                </a:lnTo>
                <a:close/>
              </a:path>
            </a:pathLst>
          </a:custGeom>
        </p:spPr>
        <p:txBody>
          <a:bodyPr wrap="square">
            <a:noAutofit/>
          </a:bodyPr>
          <a:lstStyle/>
          <a:p>
            <a:endParaRPr lang="en-US"/>
          </a:p>
        </p:txBody>
      </p:sp>
    </p:spTree>
    <p:extLst>
      <p:ext uri="{BB962C8B-B14F-4D97-AF65-F5344CB8AC3E}">
        <p14:creationId xmlns:p14="http://schemas.microsoft.com/office/powerpoint/2010/main" val="16498055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288AD-B466-4273-8DA1-5A48EAC3BD09}" type="datetimeFigureOut">
              <a:rPr lang="en-US" smtClean="0"/>
              <a:t>10/6/2022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6879DC-EAAC-4C40-B784-B71D5AE76530}" type="slidenum">
              <a:rPr lang="en-US" smtClean="0"/>
              <a:t>‹#›</a:t>
            </a:fld>
            <a:endParaRPr lang="en-US"/>
          </a:p>
        </p:txBody>
      </p:sp>
    </p:spTree>
    <p:extLst>
      <p:ext uri="{BB962C8B-B14F-4D97-AF65-F5344CB8AC3E}">
        <p14:creationId xmlns:p14="http://schemas.microsoft.com/office/powerpoint/2010/main" val="405600366"/>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55" r:id="rId33"/>
    <p:sldLayoutId id="2147483687" r:id="rId3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EC86E077-47F2-409B-987B-E2C684C9949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383" r="8383"/>
          <a:stretch>
            <a:fillRect/>
          </a:stretch>
        </p:blipFill>
        <p:spPr/>
      </p:pic>
      <p:grpSp>
        <p:nvGrpSpPr>
          <p:cNvPr id="4" name="Group 3"/>
          <p:cNvGrpSpPr/>
          <p:nvPr/>
        </p:nvGrpSpPr>
        <p:grpSpPr>
          <a:xfrm>
            <a:off x="3135086" y="2569845"/>
            <a:ext cx="5863771" cy="2161812"/>
            <a:chOff x="3135086" y="2569845"/>
            <a:chExt cx="5863771" cy="2161812"/>
          </a:xfrm>
        </p:grpSpPr>
        <p:sp>
          <p:nvSpPr>
            <p:cNvPr id="14" name="Rectangle 13"/>
            <p:cNvSpPr/>
            <p:nvPr/>
          </p:nvSpPr>
          <p:spPr>
            <a:xfrm>
              <a:off x="3135086" y="2569845"/>
              <a:ext cx="5863771" cy="2045698"/>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35086" y="4615542"/>
              <a:ext cx="5863771" cy="116115"/>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462565" y="2828836"/>
            <a:ext cx="5266871" cy="1754326"/>
          </a:xfrm>
          <a:prstGeom prst="rect">
            <a:avLst/>
          </a:prstGeom>
          <a:noFill/>
        </p:spPr>
        <p:txBody>
          <a:bodyPr wrap="square" rtlCol="0">
            <a:spAutoFit/>
          </a:bodyPr>
          <a:lstStyle/>
          <a:p>
            <a:pPr algn="ctr"/>
            <a:r>
              <a:rPr lang="en-GB"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AI for Business</a:t>
            </a:r>
            <a:endParaRPr lang="en-US"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0915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1323439"/>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BUSINESS INTELLIGENCE</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54969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2057085"/>
            <a:ext cx="5373006" cy="1848455"/>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In business intelligence, artificial intelligence aids in the extraction of valuable insights from data.</a:t>
            </a: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66575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1323439"/>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BUSINESS INTELLIGENCE</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54969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665208"/>
            <a:ext cx="5373006" cy="4926220"/>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These insights assist businesses in improving marketing effectiveness, better understanding customers, segmenting to create personalized experiences, developing business strategies to aid corporate decision making, and leveraging artificial intelligence in business management.</a:t>
            </a: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42068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1323439"/>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BUSINESS INTELLIGENCE</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54969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665208"/>
            <a:ext cx="5373006" cy="431066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There are numerous tools available today that use artificial intelligence in business intelligence. Microsoft Power BI is a popular tool that helps businesses obtain key analytics to determine which strategies and decisions have the greatest impact on business metrics.</a:t>
            </a: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238675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35086" y="2569845"/>
            <a:ext cx="5863771" cy="2161812"/>
            <a:chOff x="3135086" y="2569845"/>
            <a:chExt cx="5863771" cy="2161812"/>
          </a:xfrm>
        </p:grpSpPr>
        <p:sp>
          <p:nvSpPr>
            <p:cNvPr id="14" name="Rectangle 13"/>
            <p:cNvSpPr/>
            <p:nvPr/>
          </p:nvSpPr>
          <p:spPr>
            <a:xfrm>
              <a:off x="3135086" y="2569845"/>
              <a:ext cx="5863771" cy="2045698"/>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35086" y="4615542"/>
              <a:ext cx="5863771" cy="116115"/>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462565" y="2828836"/>
            <a:ext cx="5266871" cy="1754326"/>
          </a:xfrm>
          <a:prstGeom prst="rect">
            <a:avLst/>
          </a:prstGeom>
          <a:noFill/>
        </p:spPr>
        <p:txBody>
          <a:bodyPr wrap="square" rtlCol="0">
            <a:spAutoFit/>
          </a:bodyPr>
          <a:lstStyle/>
          <a:p>
            <a:pPr algn="ctr"/>
            <a:r>
              <a:rPr lang="en-GB"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AI for Business</a:t>
            </a:r>
            <a:endParaRPr lang="en-US"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Placeholder 4">
            <a:extLst>
              <a:ext uri="{FF2B5EF4-FFF2-40B4-BE49-F238E27FC236}">
                <a16:creationId xmlns:a16="http://schemas.microsoft.com/office/drawing/2014/main" id="{EC86E077-47F2-409B-987B-E2C684C99495}"/>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4981"/>
          <a:stretch/>
        </p:blipFill>
        <p:spPr>
          <a:xfrm>
            <a:off x="0" y="0"/>
            <a:ext cx="12192000" cy="6858000"/>
          </a:xfrm>
        </p:spPr>
      </p:pic>
    </p:spTree>
    <p:extLst>
      <p:ext uri="{BB962C8B-B14F-4D97-AF65-F5344CB8AC3E}">
        <p14:creationId xmlns:p14="http://schemas.microsoft.com/office/powerpoint/2010/main" val="345978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1323439"/>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CUSTOMER SEGMENTATION</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54969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665208"/>
            <a:ext cx="5373006" cy="617348"/>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DROP GITHUB LINK.</a:t>
            </a: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410478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742" y="1282488"/>
            <a:ext cx="5323366" cy="4926220"/>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Today, businesses utilize AI to create automated financial reports that run independently of human oversight. They also employ sentiment analysis to determine how various online reviews, tweets, and other communications about the firm affect people's perceptions of the brand.</a:t>
            </a:r>
          </a:p>
        </p:txBody>
      </p:sp>
      <p:sp>
        <p:nvSpPr>
          <p:cNvPr id="5" name="TextBox 4"/>
          <p:cNvSpPr txBox="1"/>
          <p:nvPr/>
        </p:nvSpPr>
        <p:spPr>
          <a:xfrm>
            <a:off x="357741" y="238129"/>
            <a:ext cx="5323368" cy="954107"/>
          </a:xfrm>
          <a:prstGeom prst="rect">
            <a:avLst/>
          </a:prstGeom>
          <a:noFill/>
        </p:spPr>
        <p:txBody>
          <a:bodyPr wrap="square" rtlCol="0">
            <a:spAutoFit/>
          </a:bodyPr>
          <a:lstStyle/>
          <a:p>
            <a:pPr algn="ctr"/>
            <a:r>
              <a:rPr lang="en-GB" sz="28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NATURAL LANGUAGE PROCESSING</a:t>
            </a:r>
            <a:endParaRPr lang="en-US" sz="28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Placeholder 11">
            <a:extLst>
              <a:ext uri="{FF2B5EF4-FFF2-40B4-BE49-F238E27FC236}">
                <a16:creationId xmlns:a16="http://schemas.microsoft.com/office/drawing/2014/main" id="{04FB6206-FEBD-4714-B42C-187EAA9FD4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639" r="20639"/>
          <a:stretch>
            <a:fillRect/>
          </a:stretch>
        </p:blipFill>
        <p:spPr/>
      </p:pic>
      <p:pic>
        <p:nvPicPr>
          <p:cNvPr id="6" name="Picture 5">
            <a:extLst>
              <a:ext uri="{FF2B5EF4-FFF2-40B4-BE49-F238E27FC236}">
                <a16:creationId xmlns:a16="http://schemas.microsoft.com/office/drawing/2014/main" id="{1D8B9188-6FB5-429A-AC02-F49BA50EE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1398721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742" y="1282488"/>
            <a:ext cx="5323366" cy="3079561"/>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Businesses can continually learn how customers feel about their goods and services by using sentiment analysis. This enhances the quality of services and offers for customized products.</a:t>
            </a:r>
          </a:p>
        </p:txBody>
      </p:sp>
      <p:sp>
        <p:nvSpPr>
          <p:cNvPr id="5" name="TextBox 4"/>
          <p:cNvSpPr txBox="1"/>
          <p:nvPr/>
        </p:nvSpPr>
        <p:spPr>
          <a:xfrm>
            <a:off x="357741" y="238129"/>
            <a:ext cx="5323368" cy="954107"/>
          </a:xfrm>
          <a:prstGeom prst="rect">
            <a:avLst/>
          </a:prstGeom>
          <a:noFill/>
        </p:spPr>
        <p:txBody>
          <a:bodyPr wrap="square" rtlCol="0">
            <a:spAutoFit/>
          </a:bodyPr>
          <a:lstStyle/>
          <a:p>
            <a:pPr algn="ctr"/>
            <a:r>
              <a:rPr lang="en-GB" sz="28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NATURAL LANGUAGE PROCESSING</a:t>
            </a:r>
            <a:endParaRPr lang="en-US" sz="28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Placeholder 11">
            <a:extLst>
              <a:ext uri="{FF2B5EF4-FFF2-40B4-BE49-F238E27FC236}">
                <a16:creationId xmlns:a16="http://schemas.microsoft.com/office/drawing/2014/main" id="{04FB6206-FEBD-4714-B42C-187EAA9FD4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639" r="20639"/>
          <a:stretch>
            <a:fillRect/>
          </a:stretch>
        </p:blipFill>
        <p:spPr/>
      </p:pic>
      <p:pic>
        <p:nvPicPr>
          <p:cNvPr id="6" name="Picture 5">
            <a:extLst>
              <a:ext uri="{FF2B5EF4-FFF2-40B4-BE49-F238E27FC236}">
                <a16:creationId xmlns:a16="http://schemas.microsoft.com/office/drawing/2014/main" id="{1D8B9188-6FB5-429A-AC02-F49BA50EE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1511797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135086" y="2569845"/>
            <a:ext cx="5863771" cy="2161812"/>
            <a:chOff x="3135086" y="2569845"/>
            <a:chExt cx="5863771" cy="2161812"/>
          </a:xfrm>
        </p:grpSpPr>
        <p:sp>
          <p:nvSpPr>
            <p:cNvPr id="14" name="Rectangle 13"/>
            <p:cNvSpPr/>
            <p:nvPr/>
          </p:nvSpPr>
          <p:spPr>
            <a:xfrm>
              <a:off x="3135086" y="2569845"/>
              <a:ext cx="5863771" cy="2045698"/>
            </a:xfrm>
            <a:prstGeom prst="rect">
              <a:avLst/>
            </a:prstGeom>
            <a:solidFill>
              <a:schemeClr val="tx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35086" y="4615542"/>
              <a:ext cx="5863771" cy="116115"/>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3462565" y="2828836"/>
            <a:ext cx="5266871" cy="1754326"/>
          </a:xfrm>
          <a:prstGeom prst="rect">
            <a:avLst/>
          </a:prstGeom>
          <a:noFill/>
        </p:spPr>
        <p:txBody>
          <a:bodyPr wrap="square" rtlCol="0">
            <a:spAutoFit/>
          </a:bodyPr>
          <a:lstStyle/>
          <a:p>
            <a:pPr algn="ctr"/>
            <a:r>
              <a:rPr lang="en-GB"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rPr>
              <a:t>AI for Business</a:t>
            </a:r>
            <a:endParaRPr lang="en-US" sz="5400" b="1" spc="600" dirty="0">
              <a:solidFill>
                <a:schemeClr val="bg1"/>
              </a:solidFill>
              <a:effectLst>
                <a:outerShdw blurRad="381000" dist="38100" dir="5400000" algn="t" rotWithShape="0">
                  <a:prstClr val="black">
                    <a:alpha val="40000"/>
                  </a:prstClr>
                </a:outerShdw>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Placeholder 4">
            <a:extLst>
              <a:ext uri="{FF2B5EF4-FFF2-40B4-BE49-F238E27FC236}">
                <a16:creationId xmlns:a16="http://schemas.microsoft.com/office/drawing/2014/main" id="{EC86E077-47F2-409B-987B-E2C684C99495}"/>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t="4981"/>
          <a:stretch/>
        </p:blipFill>
        <p:spPr>
          <a:xfrm>
            <a:off x="0" y="0"/>
            <a:ext cx="12192000" cy="6858000"/>
          </a:xfrm>
        </p:spPr>
      </p:pic>
    </p:spTree>
    <p:extLst>
      <p:ext uri="{BB962C8B-B14F-4D97-AF65-F5344CB8AC3E}">
        <p14:creationId xmlns:p14="http://schemas.microsoft.com/office/powerpoint/2010/main" val="299518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0050" y="1524000"/>
            <a:ext cx="3659216" cy="1847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266392" y="1524000"/>
            <a:ext cx="3659216" cy="1847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132734" y="1524000"/>
            <a:ext cx="3659216" cy="1847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00050" y="472152"/>
            <a:ext cx="11391899" cy="707886"/>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APPLICATION OF AI</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p:cNvSpPr/>
          <p:nvPr/>
        </p:nvSpPr>
        <p:spPr>
          <a:xfrm>
            <a:off x="658762" y="2272053"/>
            <a:ext cx="3181351" cy="662617"/>
          </a:xfrm>
          <a:prstGeom prst="rect">
            <a:avLst/>
          </a:prstGeom>
        </p:spPr>
        <p:txBody>
          <a:bodyPr wrap="square">
            <a:spAutoFit/>
          </a:bodyPr>
          <a:lstStyle/>
          <a:p>
            <a:pPr>
              <a:lnSpc>
                <a:spcPct val="200000"/>
              </a:lnSpc>
            </a:pPr>
            <a:r>
              <a:rPr lang="en-GB" sz="1000" dirty="0">
                <a:solidFill>
                  <a:srgbClr val="232A3F"/>
                </a:solidFill>
                <a:latin typeface="Montserrat" panose="00000500000000000000" pitchFamily="2" charset="0"/>
                <a:cs typeface="Segoe UI Light" panose="020B0502040204020203" pitchFamily="34" charset="0"/>
              </a:rPr>
              <a:t>AI is used to detect diseases and pests in plants</a:t>
            </a:r>
            <a:endParaRPr lang="en-US" sz="1000" dirty="0">
              <a:solidFill>
                <a:srgbClr val="232A3F"/>
              </a:solidFill>
              <a:latin typeface="Montserrat" panose="00000500000000000000" pitchFamily="2" charset="0"/>
              <a:cs typeface="Segoe UI Light" panose="020B0502040204020203" pitchFamily="34" charset="0"/>
            </a:endParaRPr>
          </a:p>
        </p:txBody>
      </p:sp>
      <p:sp>
        <p:nvSpPr>
          <p:cNvPr id="11" name="TextBox 10"/>
          <p:cNvSpPr txBox="1"/>
          <p:nvPr/>
        </p:nvSpPr>
        <p:spPr>
          <a:xfrm>
            <a:off x="658761" y="1933499"/>
            <a:ext cx="2737581" cy="338554"/>
          </a:xfrm>
          <a:prstGeom prst="rect">
            <a:avLst/>
          </a:prstGeom>
          <a:noFill/>
        </p:spPr>
        <p:txBody>
          <a:bodyPr wrap="square" rtlCol="0">
            <a:spAutoFit/>
          </a:bodyPr>
          <a:lstStyle/>
          <a:p>
            <a:r>
              <a:rPr lang="en-GB" sz="16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AGRICULTURE</a:t>
            </a:r>
            <a:endParaRPr lang="en-US" sz="16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p:cNvSpPr txBox="1"/>
          <p:nvPr/>
        </p:nvSpPr>
        <p:spPr>
          <a:xfrm>
            <a:off x="4468761" y="1933499"/>
            <a:ext cx="3181351" cy="584775"/>
          </a:xfrm>
          <a:prstGeom prst="rect">
            <a:avLst/>
          </a:prstGeom>
          <a:noFill/>
        </p:spPr>
        <p:txBody>
          <a:bodyPr wrap="square" rtlCol="0">
            <a:spAutoFit/>
          </a:bodyPr>
          <a:lstStyle/>
          <a:p>
            <a:pPr algn="l"/>
            <a:r>
              <a:rPr lang="en-US" sz="16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PERSONALIZED AND TARGETED MARKETING</a:t>
            </a:r>
          </a:p>
        </p:txBody>
      </p:sp>
      <p:sp>
        <p:nvSpPr>
          <p:cNvPr id="15" name="TextBox 14"/>
          <p:cNvSpPr txBox="1"/>
          <p:nvPr/>
        </p:nvSpPr>
        <p:spPr>
          <a:xfrm>
            <a:off x="8335911" y="1933499"/>
            <a:ext cx="3384529" cy="584775"/>
          </a:xfrm>
          <a:prstGeom prst="rect">
            <a:avLst/>
          </a:prstGeom>
          <a:noFill/>
        </p:spPr>
        <p:txBody>
          <a:bodyPr wrap="square" rtlCol="0">
            <a:spAutoFit/>
          </a:bodyPr>
          <a:lstStyle/>
          <a:p>
            <a:r>
              <a:rPr lang="en-GB" sz="16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PRODUCT RECOMMENDATION AND PREDICTIVE ANALYTICS</a:t>
            </a:r>
            <a:endParaRPr lang="en-US" sz="16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endParaRPr>
          </a:p>
        </p:txBody>
      </p:sp>
      <p:sp>
        <p:nvSpPr>
          <p:cNvPr id="22" name="Rectangle 21"/>
          <p:cNvSpPr/>
          <p:nvPr/>
        </p:nvSpPr>
        <p:spPr>
          <a:xfrm>
            <a:off x="4266392" y="4981575"/>
            <a:ext cx="3067858" cy="1181769"/>
          </a:xfrm>
          <a:prstGeom prst="rect">
            <a:avLst/>
          </a:prstGeom>
          <a:solidFill>
            <a:srgbClr val="9FBE2F">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19208" y="5081759"/>
            <a:ext cx="2562226" cy="972574"/>
          </a:xfrm>
          <a:prstGeom prst="rect">
            <a:avLst/>
          </a:prstGeom>
        </p:spPr>
        <p:txBody>
          <a:bodyPr wrap="square">
            <a:spAutoFit/>
          </a:bodyPr>
          <a:lstStyle/>
          <a:p>
            <a:pPr>
              <a:lnSpc>
                <a:spcPct val="200000"/>
              </a:lnSpc>
            </a:pPr>
            <a:r>
              <a:rPr lang="id-ID" sz="1000" dirty="0">
                <a:solidFill>
                  <a:schemeClr val="bg1"/>
                </a:solidFill>
                <a:latin typeface="Montserrat" panose="00000500000000000000" pitchFamily="2" charset="0"/>
                <a:cs typeface="Segoe UI Light" panose="020B0502040204020203" pitchFamily="34" charset="0"/>
              </a:rPr>
              <a:t>Nullam eu tempor purus. Nunc a leo magna, sit amet consequat risus. Etiam faucibus tortor</a:t>
            </a:r>
            <a:endParaRPr lang="en-US" sz="1000" dirty="0">
              <a:solidFill>
                <a:schemeClr val="bg1"/>
              </a:solidFill>
              <a:latin typeface="Montserrat" panose="00000500000000000000" pitchFamily="2" charset="0"/>
              <a:cs typeface="Segoe UI Light" panose="020B0502040204020203" pitchFamily="34" charset="0"/>
            </a:endParaRPr>
          </a:p>
        </p:txBody>
      </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17" name="Rectangle 16">
            <a:extLst>
              <a:ext uri="{FF2B5EF4-FFF2-40B4-BE49-F238E27FC236}">
                <a16:creationId xmlns:a16="http://schemas.microsoft.com/office/drawing/2014/main" id="{74F448CA-9F51-49B0-888C-711310597C5F}"/>
              </a:ext>
            </a:extLst>
          </p:cNvPr>
          <p:cNvSpPr/>
          <p:nvPr/>
        </p:nvSpPr>
        <p:spPr>
          <a:xfrm>
            <a:off x="4468760" y="2416009"/>
            <a:ext cx="3181351" cy="664797"/>
          </a:xfrm>
          <a:prstGeom prst="rect">
            <a:avLst/>
          </a:prstGeom>
        </p:spPr>
        <p:txBody>
          <a:bodyPr wrap="square">
            <a:spAutoFit/>
          </a:bodyPr>
          <a:lstStyle/>
          <a:p>
            <a:pPr>
              <a:lnSpc>
                <a:spcPct val="200000"/>
              </a:lnSpc>
            </a:pPr>
            <a:r>
              <a:rPr lang="en-GB" sz="1000" dirty="0">
                <a:solidFill>
                  <a:srgbClr val="232A3F"/>
                </a:solidFill>
                <a:latin typeface="Montserrat" panose="00000500000000000000" pitchFamily="2" charset="0"/>
                <a:cs typeface="Segoe UI Light" panose="020B0502040204020203" pitchFamily="34" charset="0"/>
              </a:rPr>
              <a:t>AI is used to predict and target who to market a particular product to.</a:t>
            </a:r>
            <a:endParaRPr lang="en-US" sz="1000" dirty="0">
              <a:solidFill>
                <a:srgbClr val="232A3F"/>
              </a:solidFill>
              <a:latin typeface="Montserrat" panose="00000500000000000000" pitchFamily="2" charset="0"/>
              <a:cs typeface="Segoe UI Light" panose="020B0502040204020203" pitchFamily="34" charset="0"/>
            </a:endParaRPr>
          </a:p>
        </p:txBody>
      </p:sp>
      <p:sp>
        <p:nvSpPr>
          <p:cNvPr id="18" name="Rectangle 17">
            <a:extLst>
              <a:ext uri="{FF2B5EF4-FFF2-40B4-BE49-F238E27FC236}">
                <a16:creationId xmlns:a16="http://schemas.microsoft.com/office/drawing/2014/main" id="{540E7BDB-5C2C-44FC-9D86-DC5484469470}"/>
              </a:ext>
            </a:extLst>
          </p:cNvPr>
          <p:cNvSpPr/>
          <p:nvPr/>
        </p:nvSpPr>
        <p:spPr>
          <a:xfrm>
            <a:off x="8335911" y="2416009"/>
            <a:ext cx="3181351" cy="971420"/>
          </a:xfrm>
          <a:prstGeom prst="rect">
            <a:avLst/>
          </a:prstGeom>
        </p:spPr>
        <p:txBody>
          <a:bodyPr wrap="square">
            <a:spAutoFit/>
          </a:bodyPr>
          <a:lstStyle/>
          <a:p>
            <a:pPr>
              <a:lnSpc>
                <a:spcPct val="200000"/>
              </a:lnSpc>
            </a:pPr>
            <a:r>
              <a:rPr lang="en-GB" sz="1000" dirty="0">
                <a:solidFill>
                  <a:srgbClr val="232A3F"/>
                </a:solidFill>
                <a:latin typeface="Montserrat" panose="00000500000000000000" pitchFamily="2" charset="0"/>
                <a:cs typeface="Segoe UI Light" panose="020B0502040204020203" pitchFamily="34" charset="0"/>
              </a:rPr>
              <a:t>AI is used to provide song or video recommendations that each user may likely enjoy. Spotify, YouTube</a:t>
            </a:r>
            <a:r>
              <a:rPr lang="en-GB" sz="1000" dirty="0">
                <a:solidFill>
                  <a:srgbClr val="EEFFFF"/>
                </a:solidFill>
                <a:latin typeface="Consolas" panose="020B0609020204030204" pitchFamily="49" charset="0"/>
                <a:cs typeface="Segoe UI Light" panose="020B0502040204020203" pitchFamily="34" charset="0"/>
              </a:rPr>
              <a:t>.</a:t>
            </a:r>
            <a:endParaRPr lang="en-US" sz="1000" dirty="0">
              <a:solidFill>
                <a:srgbClr val="232A3F"/>
              </a:solidFill>
              <a:latin typeface="Montserrat" panose="00000500000000000000" pitchFamily="2" charset="0"/>
              <a:cs typeface="Segoe UI Light" panose="020B0502040204020203" pitchFamily="34" charset="0"/>
            </a:endParaRPr>
          </a:p>
        </p:txBody>
      </p:sp>
    </p:spTree>
    <p:extLst>
      <p:ext uri="{BB962C8B-B14F-4D97-AF65-F5344CB8AC3E}">
        <p14:creationId xmlns:p14="http://schemas.microsoft.com/office/powerpoint/2010/main" val="1697442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txBox="1">
            <a:spLocks/>
          </p:cNvSpPr>
          <p:nvPr/>
        </p:nvSpPr>
        <p:spPr>
          <a:xfrm>
            <a:off x="297614" y="416100"/>
            <a:ext cx="4052095"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dirty="0">
                <a:solidFill>
                  <a:schemeClr val="tx1">
                    <a:lumMod val="65000"/>
                    <a:lumOff val="35000"/>
                  </a:schemeClr>
                </a:solidFill>
                <a:latin typeface="Fira Sans Heavy Italic" panose="00000A00000000000000" pitchFamily="50" charset="0"/>
                <a:ea typeface="Fira Sans Heavy Italic" panose="00000A00000000000000" pitchFamily="50" charset="0"/>
                <a:cs typeface="Clear Sans Light" panose="020B0303030202020304" pitchFamily="34" charset="0"/>
              </a:rPr>
              <a:t>Advantages Of AI</a:t>
            </a:r>
          </a:p>
        </p:txBody>
      </p:sp>
      <p:sp>
        <p:nvSpPr>
          <p:cNvPr id="50" name="Text Placeholder 2"/>
          <p:cNvSpPr txBox="1">
            <a:spLocks/>
          </p:cNvSpPr>
          <p:nvPr/>
        </p:nvSpPr>
        <p:spPr>
          <a:xfrm>
            <a:off x="5093673" y="1057957"/>
            <a:ext cx="2067076"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Automation of processes</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roup 1"/>
          <p:cNvGrpSpPr/>
          <p:nvPr/>
        </p:nvGrpSpPr>
        <p:grpSpPr>
          <a:xfrm>
            <a:off x="4450238" y="1796336"/>
            <a:ext cx="3355566" cy="3355564"/>
            <a:chOff x="4932558" y="1806384"/>
            <a:chExt cx="3355566" cy="3355564"/>
          </a:xfrm>
        </p:grpSpPr>
        <p:grpSp>
          <p:nvGrpSpPr>
            <p:cNvPr id="38" name="Group 37"/>
            <p:cNvGrpSpPr/>
            <p:nvPr/>
          </p:nvGrpSpPr>
          <p:grpSpPr>
            <a:xfrm>
              <a:off x="4932558" y="1806384"/>
              <a:ext cx="3355566" cy="3355564"/>
              <a:chOff x="2894218" y="1276350"/>
              <a:chExt cx="3355566" cy="3355564"/>
            </a:xfrm>
          </p:grpSpPr>
          <p:sp>
            <p:nvSpPr>
              <p:cNvPr id="5" name="Freeform 5"/>
              <p:cNvSpPr>
                <a:spLocks/>
              </p:cNvSpPr>
              <p:nvPr/>
            </p:nvSpPr>
            <p:spPr bwMode="auto">
              <a:xfrm>
                <a:off x="3079852" y="1462676"/>
                <a:ext cx="1490765" cy="1492148"/>
              </a:xfrm>
              <a:custGeom>
                <a:avLst/>
                <a:gdLst/>
                <a:ahLst/>
                <a:cxnLst>
                  <a:cxn ang="0">
                    <a:pos x="546" y="546"/>
                  </a:cxn>
                  <a:cxn ang="0">
                    <a:pos x="160" y="546"/>
                  </a:cxn>
                  <a:cxn ang="0">
                    <a:pos x="105" y="412"/>
                  </a:cxn>
                  <a:cxn ang="0">
                    <a:pos x="0" y="358"/>
                  </a:cxn>
                  <a:cxn ang="0">
                    <a:pos x="139" y="139"/>
                  </a:cxn>
                  <a:cxn ang="0">
                    <a:pos x="356" y="0"/>
                  </a:cxn>
                  <a:cxn ang="0">
                    <a:pos x="412" y="122"/>
                  </a:cxn>
                  <a:cxn ang="0">
                    <a:pos x="546" y="178"/>
                  </a:cxn>
                  <a:cxn ang="0">
                    <a:pos x="546" y="546"/>
                  </a:cxn>
                </a:cxnLst>
                <a:rect l="0" t="0" r="r" b="b"/>
                <a:pathLst>
                  <a:path w="546" h="546">
                    <a:moveTo>
                      <a:pt x="546" y="546"/>
                    </a:moveTo>
                    <a:cubicBezTo>
                      <a:pt x="160" y="546"/>
                      <a:pt x="160" y="546"/>
                      <a:pt x="160" y="546"/>
                    </a:cubicBezTo>
                    <a:cubicBezTo>
                      <a:pt x="160" y="493"/>
                      <a:pt x="142" y="449"/>
                      <a:pt x="105" y="412"/>
                    </a:cubicBezTo>
                    <a:cubicBezTo>
                      <a:pt x="75" y="382"/>
                      <a:pt x="40" y="364"/>
                      <a:pt x="0" y="358"/>
                    </a:cubicBezTo>
                    <a:cubicBezTo>
                      <a:pt x="27" y="277"/>
                      <a:pt x="73" y="204"/>
                      <a:pt x="139" y="139"/>
                    </a:cubicBezTo>
                    <a:cubicBezTo>
                      <a:pt x="203" y="74"/>
                      <a:pt x="276" y="28"/>
                      <a:pt x="356" y="0"/>
                    </a:cubicBezTo>
                    <a:cubicBezTo>
                      <a:pt x="359" y="48"/>
                      <a:pt x="377" y="88"/>
                      <a:pt x="412" y="122"/>
                    </a:cubicBezTo>
                    <a:cubicBezTo>
                      <a:pt x="449" y="159"/>
                      <a:pt x="493" y="178"/>
                      <a:pt x="546" y="178"/>
                    </a:cubicBezTo>
                    <a:lnTo>
                      <a:pt x="546" y="546"/>
                    </a:lnTo>
                    <a:close/>
                  </a:path>
                </a:pathLst>
              </a:custGeom>
              <a:solidFill>
                <a:schemeClr val="accent5">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3079852" y="2954824"/>
                <a:ext cx="1490765" cy="1490764"/>
              </a:xfrm>
              <a:custGeom>
                <a:avLst/>
                <a:gdLst/>
                <a:ahLst/>
                <a:cxnLst>
                  <a:cxn ang="0">
                    <a:pos x="546" y="0"/>
                  </a:cxn>
                  <a:cxn ang="0">
                    <a:pos x="546" y="388"/>
                  </a:cxn>
                  <a:cxn ang="0">
                    <a:pos x="412" y="444"/>
                  </a:cxn>
                  <a:cxn ang="0">
                    <a:pos x="358" y="546"/>
                  </a:cxn>
                  <a:cxn ang="0">
                    <a:pos x="139" y="407"/>
                  </a:cxn>
                  <a:cxn ang="0">
                    <a:pos x="0" y="188"/>
                  </a:cxn>
                  <a:cxn ang="0">
                    <a:pos x="105" y="134"/>
                  </a:cxn>
                  <a:cxn ang="0">
                    <a:pos x="160" y="0"/>
                  </a:cxn>
                  <a:cxn ang="0">
                    <a:pos x="546" y="0"/>
                  </a:cxn>
                </a:cxnLst>
                <a:rect l="0" t="0" r="r" b="b"/>
                <a:pathLst>
                  <a:path w="546" h="546">
                    <a:moveTo>
                      <a:pt x="546" y="0"/>
                    </a:moveTo>
                    <a:cubicBezTo>
                      <a:pt x="546" y="388"/>
                      <a:pt x="546" y="388"/>
                      <a:pt x="546" y="388"/>
                    </a:cubicBezTo>
                    <a:cubicBezTo>
                      <a:pt x="493" y="388"/>
                      <a:pt x="449" y="407"/>
                      <a:pt x="412" y="444"/>
                    </a:cubicBezTo>
                    <a:cubicBezTo>
                      <a:pt x="382" y="473"/>
                      <a:pt x="364" y="507"/>
                      <a:pt x="358" y="546"/>
                    </a:cubicBezTo>
                    <a:cubicBezTo>
                      <a:pt x="277" y="519"/>
                      <a:pt x="204" y="473"/>
                      <a:pt x="139" y="407"/>
                    </a:cubicBezTo>
                    <a:cubicBezTo>
                      <a:pt x="73" y="342"/>
                      <a:pt x="27" y="269"/>
                      <a:pt x="0" y="188"/>
                    </a:cubicBezTo>
                    <a:cubicBezTo>
                      <a:pt x="40" y="182"/>
                      <a:pt x="75" y="164"/>
                      <a:pt x="105" y="134"/>
                    </a:cubicBezTo>
                    <a:cubicBezTo>
                      <a:pt x="142" y="97"/>
                      <a:pt x="160" y="53"/>
                      <a:pt x="160" y="0"/>
                    </a:cubicBezTo>
                    <a:lnTo>
                      <a:pt x="546" y="0"/>
                    </a:lnTo>
                    <a:close/>
                  </a:path>
                </a:pathLst>
              </a:custGeom>
              <a:solidFill>
                <a:schemeClr val="accent5">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4570617" y="1462676"/>
                <a:ext cx="1493531" cy="1492148"/>
              </a:xfrm>
              <a:custGeom>
                <a:avLst/>
                <a:gdLst/>
                <a:ahLst/>
                <a:cxnLst>
                  <a:cxn ang="0">
                    <a:pos x="394" y="546"/>
                  </a:cxn>
                  <a:cxn ang="0">
                    <a:pos x="0" y="546"/>
                  </a:cxn>
                  <a:cxn ang="0">
                    <a:pos x="0" y="178"/>
                  </a:cxn>
                  <a:cxn ang="0">
                    <a:pos x="134" y="122"/>
                  </a:cxn>
                  <a:cxn ang="0">
                    <a:pos x="190" y="0"/>
                  </a:cxn>
                  <a:cxn ang="0">
                    <a:pos x="407" y="139"/>
                  </a:cxn>
                  <a:cxn ang="0">
                    <a:pos x="547" y="359"/>
                  </a:cxn>
                  <a:cxn ang="0">
                    <a:pos x="450" y="412"/>
                  </a:cxn>
                  <a:cxn ang="0">
                    <a:pos x="394" y="546"/>
                  </a:cxn>
                </a:cxnLst>
                <a:rect l="0" t="0" r="r" b="b"/>
                <a:pathLst>
                  <a:path w="547" h="546">
                    <a:moveTo>
                      <a:pt x="394" y="546"/>
                    </a:moveTo>
                    <a:cubicBezTo>
                      <a:pt x="0" y="546"/>
                      <a:pt x="0" y="546"/>
                      <a:pt x="0" y="546"/>
                    </a:cubicBezTo>
                    <a:cubicBezTo>
                      <a:pt x="0" y="178"/>
                      <a:pt x="0" y="178"/>
                      <a:pt x="0" y="178"/>
                    </a:cubicBezTo>
                    <a:cubicBezTo>
                      <a:pt x="53" y="178"/>
                      <a:pt x="97" y="159"/>
                      <a:pt x="134" y="122"/>
                    </a:cubicBezTo>
                    <a:cubicBezTo>
                      <a:pt x="169" y="88"/>
                      <a:pt x="187" y="48"/>
                      <a:pt x="190" y="0"/>
                    </a:cubicBezTo>
                    <a:cubicBezTo>
                      <a:pt x="270" y="28"/>
                      <a:pt x="342" y="74"/>
                      <a:pt x="407" y="139"/>
                    </a:cubicBezTo>
                    <a:cubicBezTo>
                      <a:pt x="473" y="204"/>
                      <a:pt x="519" y="278"/>
                      <a:pt x="547" y="359"/>
                    </a:cubicBezTo>
                    <a:cubicBezTo>
                      <a:pt x="510" y="366"/>
                      <a:pt x="478" y="384"/>
                      <a:pt x="450" y="412"/>
                    </a:cubicBezTo>
                    <a:cubicBezTo>
                      <a:pt x="413" y="449"/>
                      <a:pt x="394" y="493"/>
                      <a:pt x="394" y="546"/>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4570617" y="2954824"/>
                <a:ext cx="1493531" cy="1490764"/>
              </a:xfrm>
              <a:custGeom>
                <a:avLst/>
                <a:gdLst/>
                <a:ahLst/>
                <a:cxnLst>
                  <a:cxn ang="0">
                    <a:pos x="0" y="388"/>
                  </a:cxn>
                  <a:cxn ang="0">
                    <a:pos x="0" y="0"/>
                  </a:cxn>
                  <a:cxn ang="0">
                    <a:pos x="394" y="0"/>
                  </a:cxn>
                  <a:cxn ang="0">
                    <a:pos x="450" y="134"/>
                  </a:cxn>
                  <a:cxn ang="0">
                    <a:pos x="547" y="187"/>
                  </a:cxn>
                  <a:cxn ang="0">
                    <a:pos x="407" y="407"/>
                  </a:cxn>
                  <a:cxn ang="0">
                    <a:pos x="188" y="546"/>
                  </a:cxn>
                  <a:cxn ang="0">
                    <a:pos x="134" y="444"/>
                  </a:cxn>
                  <a:cxn ang="0">
                    <a:pos x="0" y="388"/>
                  </a:cxn>
                </a:cxnLst>
                <a:rect l="0" t="0" r="r" b="b"/>
                <a:pathLst>
                  <a:path w="547" h="546">
                    <a:moveTo>
                      <a:pt x="0" y="388"/>
                    </a:moveTo>
                    <a:cubicBezTo>
                      <a:pt x="0" y="0"/>
                      <a:pt x="0" y="0"/>
                      <a:pt x="0" y="0"/>
                    </a:cubicBezTo>
                    <a:cubicBezTo>
                      <a:pt x="394" y="0"/>
                      <a:pt x="394" y="0"/>
                      <a:pt x="394" y="0"/>
                    </a:cubicBezTo>
                    <a:cubicBezTo>
                      <a:pt x="394" y="53"/>
                      <a:pt x="413" y="97"/>
                      <a:pt x="450" y="134"/>
                    </a:cubicBezTo>
                    <a:cubicBezTo>
                      <a:pt x="478" y="162"/>
                      <a:pt x="510" y="180"/>
                      <a:pt x="547" y="187"/>
                    </a:cubicBezTo>
                    <a:cubicBezTo>
                      <a:pt x="519" y="268"/>
                      <a:pt x="473" y="342"/>
                      <a:pt x="407" y="407"/>
                    </a:cubicBezTo>
                    <a:cubicBezTo>
                      <a:pt x="342" y="473"/>
                      <a:pt x="269" y="519"/>
                      <a:pt x="188" y="546"/>
                    </a:cubicBezTo>
                    <a:cubicBezTo>
                      <a:pt x="182" y="507"/>
                      <a:pt x="164" y="473"/>
                      <a:pt x="134" y="444"/>
                    </a:cubicBezTo>
                    <a:cubicBezTo>
                      <a:pt x="97" y="407"/>
                      <a:pt x="53" y="388"/>
                      <a:pt x="0" y="388"/>
                    </a:cubicBez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Arc 8"/>
              <p:cNvSpPr/>
              <p:nvPr/>
            </p:nvSpPr>
            <p:spPr>
              <a:xfrm rot="10800000">
                <a:off x="2894218" y="1276350"/>
                <a:ext cx="3355566" cy="3355564"/>
              </a:xfrm>
              <a:prstGeom prst="arc">
                <a:avLst>
                  <a:gd name="adj1" fmla="val 16200000"/>
                  <a:gd name="adj2" fmla="val 16185280"/>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Freeform 50"/>
              <p:cNvSpPr>
                <a:spLocks/>
              </p:cNvSpPr>
              <p:nvPr/>
            </p:nvSpPr>
            <p:spPr bwMode="auto">
              <a:xfrm>
                <a:off x="5883823" y="2769914"/>
                <a:ext cx="227300" cy="350770"/>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50"/>
              <p:cNvSpPr>
                <a:spLocks/>
              </p:cNvSpPr>
              <p:nvPr/>
            </p:nvSpPr>
            <p:spPr bwMode="auto">
              <a:xfrm flipH="1">
                <a:off x="3071771" y="2769914"/>
                <a:ext cx="227300" cy="350770"/>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5">
                  <a:lumMod val="60000"/>
                  <a:lumOff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50"/>
              <p:cNvSpPr>
                <a:spLocks/>
              </p:cNvSpPr>
              <p:nvPr/>
            </p:nvSpPr>
            <p:spPr bwMode="auto">
              <a:xfrm rot="5400000" flipH="1">
                <a:off x="4456967" y="1402385"/>
                <a:ext cx="227300" cy="350770"/>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5">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50"/>
              <p:cNvSpPr>
                <a:spLocks/>
              </p:cNvSpPr>
              <p:nvPr/>
            </p:nvSpPr>
            <p:spPr bwMode="auto">
              <a:xfrm rot="16200000" flipH="1" flipV="1">
                <a:off x="4456967" y="4164634"/>
                <a:ext cx="227300" cy="350770"/>
              </a:xfrm>
              <a:custGeom>
                <a:avLst/>
                <a:gdLst/>
                <a:ahLst/>
                <a:cxnLst>
                  <a:cxn ang="0">
                    <a:pos x="10" y="57"/>
                  </a:cxn>
                  <a:cxn ang="0">
                    <a:pos x="7" y="57"/>
                  </a:cxn>
                  <a:cxn ang="0">
                    <a:pos x="1" y="51"/>
                  </a:cxn>
                  <a:cxn ang="0">
                    <a:pos x="1" y="48"/>
                  </a:cxn>
                  <a:cxn ang="0">
                    <a:pos x="20" y="29"/>
                  </a:cxn>
                  <a:cxn ang="0">
                    <a:pos x="1" y="10"/>
                  </a:cxn>
                  <a:cxn ang="0">
                    <a:pos x="1" y="7"/>
                  </a:cxn>
                  <a:cxn ang="0">
                    <a:pos x="7" y="1"/>
                  </a:cxn>
                  <a:cxn ang="0">
                    <a:pos x="10" y="1"/>
                  </a:cxn>
                  <a:cxn ang="0">
                    <a:pos x="36" y="27"/>
                  </a:cxn>
                  <a:cxn ang="0">
                    <a:pos x="36" y="31"/>
                  </a:cxn>
                  <a:cxn ang="0">
                    <a:pos x="10" y="57"/>
                  </a:cxn>
                </a:cxnLst>
                <a:rect l="0" t="0" r="r" b="b"/>
                <a:pathLst>
                  <a:path w="37" h="58">
                    <a:moveTo>
                      <a:pt x="10" y="57"/>
                    </a:moveTo>
                    <a:cubicBezTo>
                      <a:pt x="9" y="58"/>
                      <a:pt x="7" y="58"/>
                      <a:pt x="7" y="57"/>
                    </a:cubicBezTo>
                    <a:cubicBezTo>
                      <a:pt x="1" y="51"/>
                      <a:pt x="1" y="51"/>
                      <a:pt x="1" y="51"/>
                    </a:cubicBezTo>
                    <a:cubicBezTo>
                      <a:pt x="0" y="50"/>
                      <a:pt x="0" y="49"/>
                      <a:pt x="1" y="48"/>
                    </a:cubicBezTo>
                    <a:cubicBezTo>
                      <a:pt x="20" y="29"/>
                      <a:pt x="20" y="29"/>
                      <a:pt x="20" y="29"/>
                    </a:cubicBezTo>
                    <a:cubicBezTo>
                      <a:pt x="1" y="10"/>
                      <a:pt x="1" y="10"/>
                      <a:pt x="1" y="10"/>
                    </a:cubicBezTo>
                    <a:cubicBezTo>
                      <a:pt x="0" y="9"/>
                      <a:pt x="0" y="8"/>
                      <a:pt x="1" y="7"/>
                    </a:cubicBezTo>
                    <a:cubicBezTo>
                      <a:pt x="7" y="1"/>
                      <a:pt x="7" y="1"/>
                      <a:pt x="7" y="1"/>
                    </a:cubicBezTo>
                    <a:cubicBezTo>
                      <a:pt x="7" y="0"/>
                      <a:pt x="9" y="0"/>
                      <a:pt x="10" y="1"/>
                    </a:cubicBezTo>
                    <a:cubicBezTo>
                      <a:pt x="36" y="27"/>
                      <a:pt x="36" y="27"/>
                      <a:pt x="36" y="27"/>
                    </a:cubicBezTo>
                    <a:cubicBezTo>
                      <a:pt x="37" y="28"/>
                      <a:pt x="37" y="30"/>
                      <a:pt x="36" y="31"/>
                    </a:cubicBezTo>
                    <a:lnTo>
                      <a:pt x="10" y="57"/>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61"/>
            <p:cNvSpPr>
              <a:spLocks noEditPoints="1"/>
            </p:cNvSpPr>
            <p:nvPr/>
          </p:nvSpPr>
          <p:spPr bwMode="auto">
            <a:xfrm>
              <a:off x="5685623" y="3907905"/>
              <a:ext cx="542070" cy="425449"/>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Shape 2671"/>
            <p:cNvSpPr/>
            <p:nvPr/>
          </p:nvSpPr>
          <p:spPr>
            <a:xfrm>
              <a:off x="5766096" y="2642709"/>
              <a:ext cx="381124" cy="536959"/>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p>
          </p:txBody>
        </p:sp>
        <p:sp>
          <p:nvSpPr>
            <p:cNvPr id="43" name="Freeform 51"/>
            <p:cNvSpPr>
              <a:spLocks noEditPoints="1"/>
            </p:cNvSpPr>
            <p:nvPr/>
          </p:nvSpPr>
          <p:spPr bwMode="auto">
            <a:xfrm>
              <a:off x="6941771" y="2705607"/>
              <a:ext cx="538680" cy="444997"/>
            </a:xfrm>
            <a:custGeom>
              <a:avLst/>
              <a:gdLst>
                <a:gd name="T0" fmla="*/ 83 w 107"/>
                <a:gd name="T1" fmla="*/ 63 h 88"/>
                <a:gd name="T2" fmla="*/ 83 w 107"/>
                <a:gd name="T3" fmla="*/ 7 h 88"/>
                <a:gd name="T4" fmla="*/ 83 w 107"/>
                <a:gd name="T5" fmla="*/ 3 h 88"/>
                <a:gd name="T6" fmla="*/ 85 w 107"/>
                <a:gd name="T7" fmla="*/ 0 h 88"/>
                <a:gd name="T8" fmla="*/ 87 w 107"/>
                <a:gd name="T9" fmla="*/ 0 h 88"/>
                <a:gd name="T10" fmla="*/ 89 w 107"/>
                <a:gd name="T11" fmla="*/ 0 h 88"/>
                <a:gd name="T12" fmla="*/ 89 w 107"/>
                <a:gd name="T13" fmla="*/ 69 h 88"/>
                <a:gd name="T14" fmla="*/ 87 w 107"/>
                <a:gd name="T15" fmla="*/ 70 h 88"/>
                <a:gd name="T16" fmla="*/ 85 w 107"/>
                <a:gd name="T17" fmla="*/ 69 h 88"/>
                <a:gd name="T18" fmla="*/ 83 w 107"/>
                <a:gd name="T19" fmla="*/ 67 h 88"/>
                <a:gd name="T20" fmla="*/ 83 w 107"/>
                <a:gd name="T21" fmla="*/ 63 h 88"/>
                <a:gd name="T22" fmla="*/ 24 w 107"/>
                <a:gd name="T23" fmla="*/ 63 h 88"/>
                <a:gd name="T24" fmla="*/ 24 w 107"/>
                <a:gd name="T25" fmla="*/ 7 h 88"/>
                <a:gd name="T26" fmla="*/ 24 w 107"/>
                <a:gd name="T27" fmla="*/ 3 h 88"/>
                <a:gd name="T28" fmla="*/ 22 w 107"/>
                <a:gd name="T29" fmla="*/ 0 h 88"/>
                <a:gd name="T30" fmla="*/ 20 w 107"/>
                <a:gd name="T31" fmla="*/ 0 h 88"/>
                <a:gd name="T32" fmla="*/ 18 w 107"/>
                <a:gd name="T33" fmla="*/ 0 h 88"/>
                <a:gd name="T34" fmla="*/ 18 w 107"/>
                <a:gd name="T35" fmla="*/ 69 h 88"/>
                <a:gd name="T36" fmla="*/ 20 w 107"/>
                <a:gd name="T37" fmla="*/ 70 h 88"/>
                <a:gd name="T38" fmla="*/ 22 w 107"/>
                <a:gd name="T39" fmla="*/ 69 h 88"/>
                <a:gd name="T40" fmla="*/ 24 w 107"/>
                <a:gd name="T41" fmla="*/ 67 h 88"/>
                <a:gd name="T42" fmla="*/ 24 w 107"/>
                <a:gd name="T43" fmla="*/ 63 h 88"/>
                <a:gd name="T44" fmla="*/ 36 w 107"/>
                <a:gd name="T45" fmla="*/ 51 h 88"/>
                <a:gd name="T46" fmla="*/ 36 w 107"/>
                <a:gd name="T47" fmla="*/ 55 h 88"/>
                <a:gd name="T48" fmla="*/ 33 w 107"/>
                <a:gd name="T49" fmla="*/ 58 h 88"/>
                <a:gd name="T50" fmla="*/ 31 w 107"/>
                <a:gd name="T51" fmla="*/ 59 h 88"/>
                <a:gd name="T52" fmla="*/ 29 w 107"/>
                <a:gd name="T53" fmla="*/ 58 h 88"/>
                <a:gd name="T54" fmla="*/ 29 w 107"/>
                <a:gd name="T55" fmla="*/ 12 h 88"/>
                <a:gd name="T56" fmla="*/ 31 w 107"/>
                <a:gd name="T57" fmla="*/ 11 h 88"/>
                <a:gd name="T58" fmla="*/ 33 w 107"/>
                <a:gd name="T59" fmla="*/ 12 h 88"/>
                <a:gd name="T60" fmla="*/ 36 w 107"/>
                <a:gd name="T61" fmla="*/ 14 h 88"/>
                <a:gd name="T62" fmla="*/ 36 w 107"/>
                <a:gd name="T63" fmla="*/ 18 h 88"/>
                <a:gd name="T64" fmla="*/ 36 w 107"/>
                <a:gd name="T65" fmla="*/ 51 h 88"/>
                <a:gd name="T66" fmla="*/ 61 w 107"/>
                <a:gd name="T67" fmla="*/ 80 h 88"/>
                <a:gd name="T68" fmla="*/ 54 w 107"/>
                <a:gd name="T69" fmla="*/ 88 h 88"/>
                <a:gd name="T70" fmla="*/ 46 w 107"/>
                <a:gd name="T71" fmla="*/ 80 h 88"/>
                <a:gd name="T72" fmla="*/ 46 w 107"/>
                <a:gd name="T73" fmla="*/ 24 h 88"/>
                <a:gd name="T74" fmla="*/ 54 w 107"/>
                <a:gd name="T75" fmla="*/ 16 h 88"/>
                <a:gd name="T76" fmla="*/ 61 w 107"/>
                <a:gd name="T77" fmla="*/ 24 h 88"/>
                <a:gd name="T78" fmla="*/ 61 w 107"/>
                <a:gd name="T79" fmla="*/ 80 h 88"/>
                <a:gd name="T80" fmla="*/ 71 w 107"/>
                <a:gd name="T81" fmla="*/ 51 h 88"/>
                <a:gd name="T82" fmla="*/ 71 w 107"/>
                <a:gd name="T83" fmla="*/ 55 h 88"/>
                <a:gd name="T84" fmla="*/ 74 w 107"/>
                <a:gd name="T85" fmla="*/ 58 h 88"/>
                <a:gd name="T86" fmla="*/ 76 w 107"/>
                <a:gd name="T87" fmla="*/ 59 h 88"/>
                <a:gd name="T88" fmla="*/ 78 w 107"/>
                <a:gd name="T89" fmla="*/ 58 h 88"/>
                <a:gd name="T90" fmla="*/ 78 w 107"/>
                <a:gd name="T91" fmla="*/ 12 h 88"/>
                <a:gd name="T92" fmla="*/ 76 w 107"/>
                <a:gd name="T93" fmla="*/ 11 h 88"/>
                <a:gd name="T94" fmla="*/ 74 w 107"/>
                <a:gd name="T95" fmla="*/ 12 h 88"/>
                <a:gd name="T96" fmla="*/ 71 w 107"/>
                <a:gd name="T97" fmla="*/ 14 h 88"/>
                <a:gd name="T98" fmla="*/ 71 w 107"/>
                <a:gd name="T99" fmla="*/ 18 h 88"/>
                <a:gd name="T100" fmla="*/ 71 w 107"/>
                <a:gd name="T10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7" name="Group 56"/>
            <p:cNvGrpSpPr/>
            <p:nvPr/>
          </p:nvGrpSpPr>
          <p:grpSpPr>
            <a:xfrm>
              <a:off x="6984795" y="3907905"/>
              <a:ext cx="495656" cy="415061"/>
              <a:chOff x="5099051" y="3930651"/>
              <a:chExt cx="390525" cy="327025"/>
            </a:xfrm>
            <a:solidFill>
              <a:schemeClr val="bg1"/>
            </a:solidFill>
          </p:grpSpPr>
          <p:sp>
            <p:nvSpPr>
              <p:cNvPr id="59" name="Freeform 103"/>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04"/>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35" name="Text Placeholder 2">
            <a:extLst>
              <a:ext uri="{FF2B5EF4-FFF2-40B4-BE49-F238E27FC236}">
                <a16:creationId xmlns:a16="http://schemas.microsoft.com/office/drawing/2014/main" id="{D41A8A9B-6B90-4EE0-B0FA-566A636167A0}"/>
              </a:ext>
            </a:extLst>
          </p:cNvPr>
          <p:cNvSpPr txBox="1">
            <a:spLocks/>
          </p:cNvSpPr>
          <p:nvPr/>
        </p:nvSpPr>
        <p:spPr>
          <a:xfrm>
            <a:off x="510986" y="3350654"/>
            <a:ext cx="3355567"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More positive results from marketing activities and increased revenue</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 Placeholder 2">
            <a:extLst>
              <a:ext uri="{FF2B5EF4-FFF2-40B4-BE49-F238E27FC236}">
                <a16:creationId xmlns:a16="http://schemas.microsoft.com/office/drawing/2014/main" id="{6A2CFC4A-1672-4791-8894-D83ED73A8AF3}"/>
              </a:ext>
            </a:extLst>
          </p:cNvPr>
          <p:cNvSpPr txBox="1">
            <a:spLocks/>
          </p:cNvSpPr>
          <p:nvPr/>
        </p:nvSpPr>
        <p:spPr>
          <a:xfrm>
            <a:off x="8371118" y="3400895"/>
            <a:ext cx="3204584"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Better understanding of customers and improved experience of services offered</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 Placeholder 2">
            <a:extLst>
              <a:ext uri="{FF2B5EF4-FFF2-40B4-BE49-F238E27FC236}">
                <a16:creationId xmlns:a16="http://schemas.microsoft.com/office/drawing/2014/main" id="{4BB9A4B0-7602-410D-A80F-0E76C821E735}"/>
              </a:ext>
            </a:extLst>
          </p:cNvPr>
          <p:cNvSpPr txBox="1">
            <a:spLocks/>
          </p:cNvSpPr>
          <p:nvPr/>
        </p:nvSpPr>
        <p:spPr>
          <a:xfrm>
            <a:off x="5246073" y="5772313"/>
            <a:ext cx="2067076"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Fraud detection</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88846064"/>
      </p:ext>
    </p:extLst>
  </p:cSld>
  <p:clrMapOvr>
    <a:masterClrMapping/>
  </p:clrMapOvr>
  <mc:AlternateContent xmlns:mc="http://schemas.openxmlformats.org/markup-compatibility/2006">
    <mc:Choice xmlns:p14="http://schemas.microsoft.com/office/powerpoint/2010/main" Requires="p14">
      <p:transition spd="slow" p14:dur="120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D56BC393-1515-400B-BAD7-7118288C943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3791" b="13791"/>
          <a:stretch>
            <a:fillRect/>
          </a:stretch>
        </p:blipFill>
        <p:spPr>
          <a:xfrm>
            <a:off x="0" y="0"/>
            <a:ext cx="12192000" cy="4133850"/>
          </a:xfrm>
        </p:spPr>
      </p:pic>
      <p:sp>
        <p:nvSpPr>
          <p:cNvPr id="4" name="Rectangle 3"/>
          <p:cNvSpPr/>
          <p:nvPr/>
        </p:nvSpPr>
        <p:spPr>
          <a:xfrm>
            <a:off x="0" y="7973"/>
            <a:ext cx="12192000" cy="4133850"/>
          </a:xfrm>
          <a:prstGeom prst="rect">
            <a:avLst/>
          </a:prstGeom>
          <a:solidFill>
            <a:schemeClr val="tx1">
              <a:lumMod val="95000"/>
              <a:lumOff val="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62415" y="3291840"/>
            <a:ext cx="2348100" cy="849984"/>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468772" y="3291840"/>
            <a:ext cx="2348100" cy="849984"/>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75129" y="3291840"/>
            <a:ext cx="2348100" cy="849984"/>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81486" y="3291840"/>
            <a:ext cx="2348100" cy="849984"/>
          </a:xfrm>
          <a:prstGeom prst="rect">
            <a:avLst/>
          </a:prstGeom>
          <a:solidFill>
            <a:srgbClr val="9FB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462388" y="3366164"/>
            <a:ext cx="773723" cy="701333"/>
          </a:xfrm>
          <a:prstGeom prst="rect">
            <a:avLst/>
          </a:prstGeom>
          <a:solidFill>
            <a:srgbClr val="232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a:spLocks noEditPoints="1"/>
          </p:cNvSpPr>
          <p:nvPr/>
        </p:nvSpPr>
        <p:spPr bwMode="auto">
          <a:xfrm>
            <a:off x="6679332" y="3546914"/>
            <a:ext cx="339834" cy="339834"/>
          </a:xfrm>
          <a:custGeom>
            <a:avLst/>
            <a:gdLst>
              <a:gd name="T0" fmla="*/ 687 w 703"/>
              <a:gd name="T1" fmla="*/ 703 h 703"/>
              <a:gd name="T2" fmla="*/ 16 w 703"/>
              <a:gd name="T3" fmla="*/ 703 h 703"/>
              <a:gd name="T4" fmla="*/ 0 w 703"/>
              <a:gd name="T5" fmla="*/ 687 h 703"/>
              <a:gd name="T6" fmla="*/ 0 w 703"/>
              <a:gd name="T7" fmla="*/ 16 h 703"/>
              <a:gd name="T8" fmla="*/ 16 w 703"/>
              <a:gd name="T9" fmla="*/ 0 h 703"/>
              <a:gd name="T10" fmla="*/ 32 w 703"/>
              <a:gd name="T11" fmla="*/ 16 h 703"/>
              <a:gd name="T12" fmla="*/ 32 w 703"/>
              <a:gd name="T13" fmla="*/ 375 h 703"/>
              <a:gd name="T14" fmla="*/ 343 w 703"/>
              <a:gd name="T15" fmla="*/ 164 h 703"/>
              <a:gd name="T16" fmla="*/ 369 w 703"/>
              <a:gd name="T17" fmla="*/ 163 h 703"/>
              <a:gd name="T18" fmla="*/ 489 w 703"/>
              <a:gd name="T19" fmla="*/ 224 h 703"/>
              <a:gd name="T20" fmla="*/ 622 w 703"/>
              <a:gd name="T21" fmla="*/ 80 h 703"/>
              <a:gd name="T22" fmla="*/ 645 w 703"/>
              <a:gd name="T23" fmla="*/ 102 h 703"/>
              <a:gd name="T24" fmla="*/ 510 w 703"/>
              <a:gd name="T25" fmla="*/ 250 h 703"/>
              <a:gd name="T26" fmla="*/ 479 w 703"/>
              <a:gd name="T27" fmla="*/ 255 h 703"/>
              <a:gd name="T28" fmla="*/ 358 w 703"/>
              <a:gd name="T29" fmla="*/ 193 h 703"/>
              <a:gd name="T30" fmla="*/ 32 w 703"/>
              <a:gd name="T31" fmla="*/ 414 h 703"/>
              <a:gd name="T32" fmla="*/ 32 w 703"/>
              <a:gd name="T33" fmla="*/ 671 h 703"/>
              <a:gd name="T34" fmla="*/ 687 w 703"/>
              <a:gd name="T35" fmla="*/ 671 h 703"/>
              <a:gd name="T36" fmla="*/ 703 w 703"/>
              <a:gd name="T37" fmla="*/ 687 h 703"/>
              <a:gd name="T38" fmla="*/ 687 w 703"/>
              <a:gd name="T39" fmla="*/ 703 h 703"/>
              <a:gd name="T40" fmla="*/ 512 w 703"/>
              <a:gd name="T41" fmla="*/ 317 h 703"/>
              <a:gd name="T42" fmla="*/ 512 w 703"/>
              <a:gd name="T43" fmla="*/ 617 h 703"/>
              <a:gd name="T44" fmla="*/ 602 w 703"/>
              <a:gd name="T45" fmla="*/ 617 h 703"/>
              <a:gd name="T46" fmla="*/ 602 w 703"/>
              <a:gd name="T47" fmla="*/ 219 h 703"/>
              <a:gd name="T48" fmla="*/ 512 w 703"/>
              <a:gd name="T49" fmla="*/ 317 h 703"/>
              <a:gd name="T50" fmla="*/ 376 w 703"/>
              <a:gd name="T51" fmla="*/ 267 h 703"/>
              <a:gd name="T52" fmla="*/ 376 w 703"/>
              <a:gd name="T53" fmla="*/ 617 h 703"/>
              <a:gd name="T54" fmla="*/ 465 w 703"/>
              <a:gd name="T55" fmla="*/ 617 h 703"/>
              <a:gd name="T56" fmla="*/ 465 w 703"/>
              <a:gd name="T57" fmla="*/ 314 h 703"/>
              <a:gd name="T58" fmla="*/ 376 w 703"/>
              <a:gd name="T59" fmla="*/ 267 h 703"/>
              <a:gd name="T60" fmla="*/ 239 w 703"/>
              <a:gd name="T61" fmla="*/ 340 h 703"/>
              <a:gd name="T62" fmla="*/ 239 w 703"/>
              <a:gd name="T63" fmla="*/ 617 h 703"/>
              <a:gd name="T64" fmla="*/ 329 w 703"/>
              <a:gd name="T65" fmla="*/ 617 h 703"/>
              <a:gd name="T66" fmla="*/ 329 w 703"/>
              <a:gd name="T67" fmla="*/ 278 h 703"/>
              <a:gd name="T68" fmla="*/ 239 w 703"/>
              <a:gd name="T69" fmla="*/ 340 h 703"/>
              <a:gd name="T70" fmla="*/ 103 w 703"/>
              <a:gd name="T71" fmla="*/ 432 h 703"/>
              <a:gd name="T72" fmla="*/ 103 w 703"/>
              <a:gd name="T73" fmla="*/ 617 h 703"/>
              <a:gd name="T74" fmla="*/ 193 w 703"/>
              <a:gd name="T75" fmla="*/ 617 h 703"/>
              <a:gd name="T76" fmla="*/ 193 w 703"/>
              <a:gd name="T77" fmla="*/ 371 h 703"/>
              <a:gd name="T78" fmla="*/ 103 w 703"/>
              <a:gd name="T79" fmla="*/ 432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3" h="703">
                <a:moveTo>
                  <a:pt x="687" y="703"/>
                </a:moveTo>
                <a:lnTo>
                  <a:pt x="16" y="703"/>
                </a:lnTo>
                <a:cubicBezTo>
                  <a:pt x="7" y="703"/>
                  <a:pt x="0" y="696"/>
                  <a:pt x="0" y="687"/>
                </a:cubicBezTo>
                <a:lnTo>
                  <a:pt x="0" y="16"/>
                </a:lnTo>
                <a:cubicBezTo>
                  <a:pt x="0" y="7"/>
                  <a:pt x="7" y="0"/>
                  <a:pt x="16" y="0"/>
                </a:cubicBezTo>
                <a:cubicBezTo>
                  <a:pt x="25" y="0"/>
                  <a:pt x="32" y="7"/>
                  <a:pt x="32" y="16"/>
                </a:cubicBezTo>
                <a:lnTo>
                  <a:pt x="32" y="375"/>
                </a:lnTo>
                <a:lnTo>
                  <a:pt x="343" y="164"/>
                </a:lnTo>
                <a:cubicBezTo>
                  <a:pt x="350" y="159"/>
                  <a:pt x="360" y="158"/>
                  <a:pt x="369" y="163"/>
                </a:cubicBezTo>
                <a:lnTo>
                  <a:pt x="489" y="224"/>
                </a:lnTo>
                <a:lnTo>
                  <a:pt x="622" y="80"/>
                </a:lnTo>
                <a:lnTo>
                  <a:pt x="645" y="102"/>
                </a:lnTo>
                <a:lnTo>
                  <a:pt x="510" y="250"/>
                </a:lnTo>
                <a:cubicBezTo>
                  <a:pt x="502" y="258"/>
                  <a:pt x="489" y="260"/>
                  <a:pt x="479" y="255"/>
                </a:cubicBezTo>
                <a:lnTo>
                  <a:pt x="358" y="193"/>
                </a:lnTo>
                <a:lnTo>
                  <a:pt x="32" y="414"/>
                </a:lnTo>
                <a:lnTo>
                  <a:pt x="32" y="671"/>
                </a:lnTo>
                <a:lnTo>
                  <a:pt x="687" y="671"/>
                </a:lnTo>
                <a:cubicBezTo>
                  <a:pt x="695" y="671"/>
                  <a:pt x="703" y="678"/>
                  <a:pt x="703" y="687"/>
                </a:cubicBezTo>
                <a:cubicBezTo>
                  <a:pt x="703" y="696"/>
                  <a:pt x="695" y="703"/>
                  <a:pt x="687" y="703"/>
                </a:cubicBezTo>
                <a:close/>
                <a:moveTo>
                  <a:pt x="512" y="317"/>
                </a:moveTo>
                <a:lnTo>
                  <a:pt x="512" y="617"/>
                </a:lnTo>
                <a:lnTo>
                  <a:pt x="602" y="617"/>
                </a:lnTo>
                <a:lnTo>
                  <a:pt x="602" y="219"/>
                </a:lnTo>
                <a:lnTo>
                  <a:pt x="512" y="317"/>
                </a:lnTo>
                <a:close/>
                <a:moveTo>
                  <a:pt x="376" y="267"/>
                </a:moveTo>
                <a:lnTo>
                  <a:pt x="376" y="617"/>
                </a:lnTo>
                <a:lnTo>
                  <a:pt x="465" y="617"/>
                </a:lnTo>
                <a:lnTo>
                  <a:pt x="465" y="314"/>
                </a:lnTo>
                <a:lnTo>
                  <a:pt x="376" y="267"/>
                </a:lnTo>
                <a:close/>
                <a:moveTo>
                  <a:pt x="239" y="340"/>
                </a:moveTo>
                <a:lnTo>
                  <a:pt x="239" y="617"/>
                </a:lnTo>
                <a:lnTo>
                  <a:pt x="329" y="617"/>
                </a:lnTo>
                <a:lnTo>
                  <a:pt x="329" y="278"/>
                </a:lnTo>
                <a:lnTo>
                  <a:pt x="239" y="340"/>
                </a:lnTo>
                <a:close/>
                <a:moveTo>
                  <a:pt x="103" y="432"/>
                </a:moveTo>
                <a:lnTo>
                  <a:pt x="103" y="617"/>
                </a:lnTo>
                <a:lnTo>
                  <a:pt x="193" y="617"/>
                </a:lnTo>
                <a:lnTo>
                  <a:pt x="193" y="371"/>
                </a:lnTo>
                <a:lnTo>
                  <a:pt x="103" y="432"/>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5" name="Rectangle 24"/>
          <p:cNvSpPr/>
          <p:nvPr/>
        </p:nvSpPr>
        <p:spPr>
          <a:xfrm>
            <a:off x="3560862" y="3366164"/>
            <a:ext cx="773723" cy="701333"/>
          </a:xfrm>
          <a:prstGeom prst="rect">
            <a:avLst/>
          </a:prstGeom>
          <a:solidFill>
            <a:srgbClr val="232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46094" y="3366164"/>
            <a:ext cx="773723" cy="701333"/>
          </a:xfrm>
          <a:prstGeom prst="rect">
            <a:avLst/>
          </a:prstGeom>
          <a:solidFill>
            <a:srgbClr val="232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a:spLocks noEditPoints="1"/>
          </p:cNvSpPr>
          <p:nvPr/>
        </p:nvSpPr>
        <p:spPr bwMode="auto">
          <a:xfrm>
            <a:off x="3779074" y="3524090"/>
            <a:ext cx="337297" cy="385483"/>
          </a:xfrm>
          <a:custGeom>
            <a:avLst/>
            <a:gdLst>
              <a:gd name="T0" fmla="*/ 646 w 696"/>
              <a:gd name="T1" fmla="*/ 746 h 796"/>
              <a:gd name="T2" fmla="*/ 149 w 696"/>
              <a:gd name="T3" fmla="*/ 746 h 796"/>
              <a:gd name="T4" fmla="*/ 149 w 696"/>
              <a:gd name="T5" fmla="*/ 696 h 796"/>
              <a:gd name="T6" fmla="*/ 547 w 696"/>
              <a:gd name="T7" fmla="*/ 696 h 796"/>
              <a:gd name="T8" fmla="*/ 597 w 696"/>
              <a:gd name="T9" fmla="*/ 646 h 796"/>
              <a:gd name="T10" fmla="*/ 597 w 696"/>
              <a:gd name="T11" fmla="*/ 149 h 796"/>
              <a:gd name="T12" fmla="*/ 646 w 696"/>
              <a:gd name="T13" fmla="*/ 149 h 796"/>
              <a:gd name="T14" fmla="*/ 646 w 696"/>
              <a:gd name="T15" fmla="*/ 746 h 796"/>
              <a:gd name="T16" fmla="*/ 472 w 696"/>
              <a:gd name="T17" fmla="*/ 290 h 796"/>
              <a:gd name="T18" fmla="*/ 124 w 696"/>
              <a:gd name="T19" fmla="*/ 290 h 796"/>
              <a:gd name="T20" fmla="*/ 99 w 696"/>
              <a:gd name="T21" fmla="*/ 315 h 796"/>
              <a:gd name="T22" fmla="*/ 124 w 696"/>
              <a:gd name="T23" fmla="*/ 340 h 796"/>
              <a:gd name="T24" fmla="*/ 472 w 696"/>
              <a:gd name="T25" fmla="*/ 340 h 796"/>
              <a:gd name="T26" fmla="*/ 497 w 696"/>
              <a:gd name="T27" fmla="*/ 315 h 796"/>
              <a:gd name="T28" fmla="*/ 472 w 696"/>
              <a:gd name="T29" fmla="*/ 290 h 796"/>
              <a:gd name="T30" fmla="*/ 472 w 696"/>
              <a:gd name="T31" fmla="*/ 190 h 796"/>
              <a:gd name="T32" fmla="*/ 124 w 696"/>
              <a:gd name="T33" fmla="*/ 190 h 796"/>
              <a:gd name="T34" fmla="*/ 99 w 696"/>
              <a:gd name="T35" fmla="*/ 215 h 796"/>
              <a:gd name="T36" fmla="*/ 124 w 696"/>
              <a:gd name="T37" fmla="*/ 240 h 796"/>
              <a:gd name="T38" fmla="*/ 472 w 696"/>
              <a:gd name="T39" fmla="*/ 240 h 796"/>
              <a:gd name="T40" fmla="*/ 497 w 696"/>
              <a:gd name="T41" fmla="*/ 215 h 796"/>
              <a:gd name="T42" fmla="*/ 472 w 696"/>
              <a:gd name="T43" fmla="*/ 190 h 796"/>
              <a:gd name="T44" fmla="*/ 472 w 696"/>
              <a:gd name="T45" fmla="*/ 497 h 796"/>
              <a:gd name="T46" fmla="*/ 124 w 696"/>
              <a:gd name="T47" fmla="*/ 497 h 796"/>
              <a:gd name="T48" fmla="*/ 99 w 696"/>
              <a:gd name="T49" fmla="*/ 522 h 796"/>
              <a:gd name="T50" fmla="*/ 124 w 696"/>
              <a:gd name="T51" fmla="*/ 547 h 796"/>
              <a:gd name="T52" fmla="*/ 472 w 696"/>
              <a:gd name="T53" fmla="*/ 547 h 796"/>
              <a:gd name="T54" fmla="*/ 497 w 696"/>
              <a:gd name="T55" fmla="*/ 522 h 796"/>
              <a:gd name="T56" fmla="*/ 472 w 696"/>
              <a:gd name="T57" fmla="*/ 497 h 796"/>
              <a:gd name="T58" fmla="*/ 472 w 696"/>
              <a:gd name="T59" fmla="*/ 397 h 796"/>
              <a:gd name="T60" fmla="*/ 124 w 696"/>
              <a:gd name="T61" fmla="*/ 397 h 796"/>
              <a:gd name="T62" fmla="*/ 99 w 696"/>
              <a:gd name="T63" fmla="*/ 422 h 796"/>
              <a:gd name="T64" fmla="*/ 124 w 696"/>
              <a:gd name="T65" fmla="*/ 447 h 796"/>
              <a:gd name="T66" fmla="*/ 472 w 696"/>
              <a:gd name="T67" fmla="*/ 447 h 796"/>
              <a:gd name="T68" fmla="*/ 497 w 696"/>
              <a:gd name="T69" fmla="*/ 422 h 796"/>
              <a:gd name="T70" fmla="*/ 472 w 696"/>
              <a:gd name="T71" fmla="*/ 397 h 796"/>
              <a:gd name="T72" fmla="*/ 49 w 696"/>
              <a:gd name="T73" fmla="*/ 646 h 796"/>
              <a:gd name="T74" fmla="*/ 49 w 696"/>
              <a:gd name="T75" fmla="*/ 49 h 796"/>
              <a:gd name="T76" fmla="*/ 547 w 696"/>
              <a:gd name="T77" fmla="*/ 49 h 796"/>
              <a:gd name="T78" fmla="*/ 547 w 696"/>
              <a:gd name="T79" fmla="*/ 646 h 796"/>
              <a:gd name="T80" fmla="*/ 49 w 696"/>
              <a:gd name="T81" fmla="*/ 646 h 796"/>
              <a:gd name="T82" fmla="*/ 646 w 696"/>
              <a:gd name="T83" fmla="*/ 99 h 796"/>
              <a:gd name="T84" fmla="*/ 597 w 696"/>
              <a:gd name="T85" fmla="*/ 99 h 796"/>
              <a:gd name="T86" fmla="*/ 597 w 696"/>
              <a:gd name="T87" fmla="*/ 49 h 796"/>
              <a:gd name="T88" fmla="*/ 547 w 696"/>
              <a:gd name="T89" fmla="*/ 0 h 796"/>
              <a:gd name="T90" fmla="*/ 49 w 696"/>
              <a:gd name="T91" fmla="*/ 0 h 796"/>
              <a:gd name="T92" fmla="*/ 0 w 696"/>
              <a:gd name="T93" fmla="*/ 49 h 796"/>
              <a:gd name="T94" fmla="*/ 0 w 696"/>
              <a:gd name="T95" fmla="*/ 646 h 796"/>
              <a:gd name="T96" fmla="*/ 49 w 696"/>
              <a:gd name="T97" fmla="*/ 696 h 796"/>
              <a:gd name="T98" fmla="*/ 99 w 696"/>
              <a:gd name="T99" fmla="*/ 696 h 796"/>
              <a:gd name="T100" fmla="*/ 99 w 696"/>
              <a:gd name="T101" fmla="*/ 746 h 796"/>
              <a:gd name="T102" fmla="*/ 149 w 696"/>
              <a:gd name="T103" fmla="*/ 796 h 796"/>
              <a:gd name="T104" fmla="*/ 646 w 696"/>
              <a:gd name="T105" fmla="*/ 796 h 796"/>
              <a:gd name="T106" fmla="*/ 696 w 696"/>
              <a:gd name="T107" fmla="*/ 746 h 796"/>
              <a:gd name="T108" fmla="*/ 696 w 696"/>
              <a:gd name="T109" fmla="*/ 149 h 796"/>
              <a:gd name="T110" fmla="*/ 646 w 696"/>
              <a:gd name="T111" fmla="*/ 99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6" h="796">
                <a:moveTo>
                  <a:pt x="646" y="746"/>
                </a:moveTo>
                <a:lnTo>
                  <a:pt x="149" y="746"/>
                </a:lnTo>
                <a:lnTo>
                  <a:pt x="149" y="696"/>
                </a:lnTo>
                <a:lnTo>
                  <a:pt x="547" y="696"/>
                </a:lnTo>
                <a:cubicBezTo>
                  <a:pt x="574" y="696"/>
                  <a:pt x="597" y="674"/>
                  <a:pt x="597" y="646"/>
                </a:cubicBezTo>
                <a:lnTo>
                  <a:pt x="597" y="149"/>
                </a:lnTo>
                <a:lnTo>
                  <a:pt x="646" y="149"/>
                </a:lnTo>
                <a:lnTo>
                  <a:pt x="646" y="746"/>
                </a:lnTo>
                <a:close/>
                <a:moveTo>
                  <a:pt x="472" y="290"/>
                </a:moveTo>
                <a:lnTo>
                  <a:pt x="124" y="290"/>
                </a:lnTo>
                <a:cubicBezTo>
                  <a:pt x="110" y="290"/>
                  <a:pt x="99" y="301"/>
                  <a:pt x="99" y="315"/>
                </a:cubicBezTo>
                <a:cubicBezTo>
                  <a:pt x="99" y="328"/>
                  <a:pt x="110" y="340"/>
                  <a:pt x="124" y="340"/>
                </a:cubicBezTo>
                <a:lnTo>
                  <a:pt x="472" y="340"/>
                </a:lnTo>
                <a:cubicBezTo>
                  <a:pt x="486" y="340"/>
                  <a:pt x="497" y="328"/>
                  <a:pt x="497" y="315"/>
                </a:cubicBezTo>
                <a:cubicBezTo>
                  <a:pt x="497" y="301"/>
                  <a:pt x="486" y="290"/>
                  <a:pt x="472" y="290"/>
                </a:cubicBezTo>
                <a:close/>
                <a:moveTo>
                  <a:pt x="472" y="190"/>
                </a:moveTo>
                <a:lnTo>
                  <a:pt x="124" y="190"/>
                </a:lnTo>
                <a:cubicBezTo>
                  <a:pt x="110" y="190"/>
                  <a:pt x="99" y="202"/>
                  <a:pt x="99" y="215"/>
                </a:cubicBezTo>
                <a:cubicBezTo>
                  <a:pt x="99" y="229"/>
                  <a:pt x="110" y="240"/>
                  <a:pt x="124" y="240"/>
                </a:cubicBezTo>
                <a:lnTo>
                  <a:pt x="472" y="240"/>
                </a:lnTo>
                <a:cubicBezTo>
                  <a:pt x="486" y="240"/>
                  <a:pt x="497" y="229"/>
                  <a:pt x="497" y="215"/>
                </a:cubicBezTo>
                <a:cubicBezTo>
                  <a:pt x="497" y="202"/>
                  <a:pt x="486" y="190"/>
                  <a:pt x="472" y="190"/>
                </a:cubicBezTo>
                <a:close/>
                <a:moveTo>
                  <a:pt x="472" y="497"/>
                </a:moveTo>
                <a:lnTo>
                  <a:pt x="124" y="497"/>
                </a:lnTo>
                <a:cubicBezTo>
                  <a:pt x="110" y="497"/>
                  <a:pt x="99" y="508"/>
                  <a:pt x="99" y="522"/>
                </a:cubicBezTo>
                <a:cubicBezTo>
                  <a:pt x="99" y="536"/>
                  <a:pt x="110" y="547"/>
                  <a:pt x="124" y="547"/>
                </a:cubicBezTo>
                <a:lnTo>
                  <a:pt x="472" y="547"/>
                </a:lnTo>
                <a:cubicBezTo>
                  <a:pt x="486" y="547"/>
                  <a:pt x="497" y="536"/>
                  <a:pt x="497" y="522"/>
                </a:cubicBezTo>
                <a:cubicBezTo>
                  <a:pt x="497" y="508"/>
                  <a:pt x="486" y="497"/>
                  <a:pt x="472" y="497"/>
                </a:cubicBezTo>
                <a:close/>
                <a:moveTo>
                  <a:pt x="472" y="397"/>
                </a:moveTo>
                <a:lnTo>
                  <a:pt x="124" y="397"/>
                </a:lnTo>
                <a:cubicBezTo>
                  <a:pt x="110" y="397"/>
                  <a:pt x="99" y="409"/>
                  <a:pt x="99" y="422"/>
                </a:cubicBezTo>
                <a:cubicBezTo>
                  <a:pt x="99" y="436"/>
                  <a:pt x="110" y="447"/>
                  <a:pt x="124" y="447"/>
                </a:cubicBezTo>
                <a:lnTo>
                  <a:pt x="472" y="447"/>
                </a:lnTo>
                <a:cubicBezTo>
                  <a:pt x="486" y="447"/>
                  <a:pt x="497" y="436"/>
                  <a:pt x="497" y="422"/>
                </a:cubicBezTo>
                <a:cubicBezTo>
                  <a:pt x="497" y="409"/>
                  <a:pt x="486" y="397"/>
                  <a:pt x="472" y="397"/>
                </a:cubicBezTo>
                <a:close/>
                <a:moveTo>
                  <a:pt x="49" y="646"/>
                </a:moveTo>
                <a:lnTo>
                  <a:pt x="49" y="49"/>
                </a:lnTo>
                <a:lnTo>
                  <a:pt x="547" y="49"/>
                </a:lnTo>
                <a:lnTo>
                  <a:pt x="547" y="646"/>
                </a:lnTo>
                <a:lnTo>
                  <a:pt x="49" y="646"/>
                </a:lnTo>
                <a:close/>
                <a:moveTo>
                  <a:pt x="646" y="99"/>
                </a:moveTo>
                <a:lnTo>
                  <a:pt x="597" y="99"/>
                </a:lnTo>
                <a:lnTo>
                  <a:pt x="597" y="49"/>
                </a:lnTo>
                <a:cubicBezTo>
                  <a:pt x="597" y="22"/>
                  <a:pt x="574" y="0"/>
                  <a:pt x="547" y="0"/>
                </a:cubicBezTo>
                <a:lnTo>
                  <a:pt x="49" y="0"/>
                </a:lnTo>
                <a:cubicBezTo>
                  <a:pt x="22" y="0"/>
                  <a:pt x="0" y="22"/>
                  <a:pt x="0" y="49"/>
                </a:cubicBezTo>
                <a:lnTo>
                  <a:pt x="0" y="646"/>
                </a:lnTo>
                <a:cubicBezTo>
                  <a:pt x="0" y="674"/>
                  <a:pt x="22" y="696"/>
                  <a:pt x="49" y="696"/>
                </a:cubicBezTo>
                <a:lnTo>
                  <a:pt x="99" y="696"/>
                </a:lnTo>
                <a:lnTo>
                  <a:pt x="99" y="746"/>
                </a:lnTo>
                <a:cubicBezTo>
                  <a:pt x="99" y="773"/>
                  <a:pt x="121" y="796"/>
                  <a:pt x="149" y="796"/>
                </a:cubicBezTo>
                <a:lnTo>
                  <a:pt x="646" y="796"/>
                </a:lnTo>
                <a:cubicBezTo>
                  <a:pt x="674" y="796"/>
                  <a:pt x="696" y="773"/>
                  <a:pt x="696" y="746"/>
                </a:cubicBezTo>
                <a:lnTo>
                  <a:pt x="696" y="149"/>
                </a:lnTo>
                <a:cubicBezTo>
                  <a:pt x="696" y="121"/>
                  <a:pt x="674" y="99"/>
                  <a:pt x="646" y="99"/>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7" name="Rectangle 26"/>
          <p:cNvSpPr/>
          <p:nvPr/>
        </p:nvSpPr>
        <p:spPr>
          <a:xfrm>
            <a:off x="9357213" y="3366164"/>
            <a:ext cx="773723" cy="701333"/>
          </a:xfrm>
          <a:prstGeom prst="rect">
            <a:avLst/>
          </a:prstGeom>
          <a:solidFill>
            <a:srgbClr val="232A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a:spLocks noEditPoints="1"/>
          </p:cNvSpPr>
          <p:nvPr/>
        </p:nvSpPr>
        <p:spPr bwMode="auto">
          <a:xfrm>
            <a:off x="837678" y="3574810"/>
            <a:ext cx="390555" cy="284040"/>
          </a:xfrm>
          <a:custGeom>
            <a:avLst/>
            <a:gdLst>
              <a:gd name="T0" fmla="*/ 241 w 805"/>
              <a:gd name="T1" fmla="*/ 415 h 588"/>
              <a:gd name="T2" fmla="*/ 277 w 805"/>
              <a:gd name="T3" fmla="*/ 415 h 588"/>
              <a:gd name="T4" fmla="*/ 476 w 805"/>
              <a:gd name="T5" fmla="*/ 109 h 588"/>
              <a:gd name="T6" fmla="*/ 37 w 805"/>
              <a:gd name="T7" fmla="*/ 376 h 588"/>
              <a:gd name="T8" fmla="*/ 476 w 805"/>
              <a:gd name="T9" fmla="*/ 376 h 588"/>
              <a:gd name="T10" fmla="*/ 288 w 805"/>
              <a:gd name="T11" fmla="*/ 415 h 588"/>
              <a:gd name="T12" fmla="*/ 229 w 805"/>
              <a:gd name="T13" fmla="*/ 415 h 588"/>
              <a:gd name="T14" fmla="*/ 288 w 805"/>
              <a:gd name="T15" fmla="*/ 415 h 588"/>
              <a:gd name="T16" fmla="*/ 513 w 805"/>
              <a:gd name="T17" fmla="*/ 423 h 588"/>
              <a:gd name="T18" fmla="*/ 308 w 805"/>
              <a:gd name="T19" fmla="*/ 458 h 588"/>
              <a:gd name="T20" fmla="*/ 360 w 805"/>
              <a:gd name="T21" fmla="*/ 561 h 588"/>
              <a:gd name="T22" fmla="*/ 205 w 805"/>
              <a:gd name="T23" fmla="*/ 561 h 588"/>
              <a:gd name="T24" fmla="*/ 153 w 805"/>
              <a:gd name="T25" fmla="*/ 527 h 588"/>
              <a:gd name="T26" fmla="*/ 34 w 805"/>
              <a:gd name="T27" fmla="*/ 458 h 588"/>
              <a:gd name="T28" fmla="*/ 0 w 805"/>
              <a:gd name="T29" fmla="*/ 107 h 588"/>
              <a:gd name="T30" fmla="*/ 479 w 805"/>
              <a:gd name="T31" fmla="*/ 73 h 588"/>
              <a:gd name="T32" fmla="*/ 714 w 805"/>
              <a:gd name="T33" fmla="*/ 393 h 588"/>
              <a:gd name="T34" fmla="*/ 651 w 805"/>
              <a:gd name="T35" fmla="*/ 393 h 588"/>
              <a:gd name="T36" fmla="*/ 714 w 805"/>
              <a:gd name="T37" fmla="*/ 393 h 588"/>
              <a:gd name="T38" fmla="*/ 682 w 805"/>
              <a:gd name="T39" fmla="*/ 442 h 588"/>
              <a:gd name="T40" fmla="*/ 682 w 805"/>
              <a:gd name="T41" fmla="*/ 344 h 588"/>
              <a:gd name="T42" fmla="*/ 756 w 805"/>
              <a:gd name="T43" fmla="*/ 218 h 588"/>
              <a:gd name="T44" fmla="*/ 603 w 805"/>
              <a:gd name="T45" fmla="*/ 241 h 588"/>
              <a:gd name="T46" fmla="*/ 756 w 805"/>
              <a:gd name="T47" fmla="*/ 218 h 588"/>
              <a:gd name="T48" fmla="*/ 585 w 805"/>
              <a:gd name="T49" fmla="*/ 31 h 588"/>
              <a:gd name="T50" fmla="*/ 774 w 805"/>
              <a:gd name="T51" fmla="*/ 558 h 588"/>
              <a:gd name="T52" fmla="*/ 805 w 805"/>
              <a:gd name="T53" fmla="*/ 16 h 588"/>
              <a:gd name="T54" fmla="*/ 790 w 805"/>
              <a:gd name="T55" fmla="*/ 588 h 588"/>
              <a:gd name="T56" fmla="*/ 555 w 805"/>
              <a:gd name="T57" fmla="*/ 573 h 588"/>
              <a:gd name="T58" fmla="*/ 570 w 805"/>
              <a:gd name="T59" fmla="*/ 0 h 588"/>
              <a:gd name="T60" fmla="*/ 805 w 805"/>
              <a:gd name="T61" fmla="*/ 16 h 588"/>
              <a:gd name="T62" fmla="*/ 603 w 805"/>
              <a:gd name="T63" fmla="*/ 71 h 588"/>
              <a:gd name="T64" fmla="*/ 756 w 805"/>
              <a:gd name="T65" fmla="*/ 123 h 588"/>
              <a:gd name="T66" fmla="*/ 756 w 805"/>
              <a:gd name="T67" fmla="*/ 179 h 588"/>
              <a:gd name="T68" fmla="*/ 603 w 805"/>
              <a:gd name="T69" fmla="*/ 202 h 588"/>
              <a:gd name="T70" fmla="*/ 756 w 805"/>
              <a:gd name="T71" fmla="*/ 179 h 588"/>
              <a:gd name="T72" fmla="*/ 603 w 805"/>
              <a:gd name="T73" fmla="*/ 163 h 588"/>
              <a:gd name="T74" fmla="*/ 756 w 805"/>
              <a:gd name="T75" fmla="*/ 14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05" h="588">
                <a:moveTo>
                  <a:pt x="259" y="397"/>
                </a:moveTo>
                <a:cubicBezTo>
                  <a:pt x="249" y="397"/>
                  <a:pt x="241" y="405"/>
                  <a:pt x="241" y="415"/>
                </a:cubicBezTo>
                <a:cubicBezTo>
                  <a:pt x="241" y="425"/>
                  <a:pt x="249" y="434"/>
                  <a:pt x="259" y="434"/>
                </a:cubicBezTo>
                <a:cubicBezTo>
                  <a:pt x="269" y="434"/>
                  <a:pt x="277" y="425"/>
                  <a:pt x="277" y="415"/>
                </a:cubicBezTo>
                <a:cubicBezTo>
                  <a:pt x="277" y="405"/>
                  <a:pt x="269" y="397"/>
                  <a:pt x="259" y="397"/>
                </a:cubicBezTo>
                <a:close/>
                <a:moveTo>
                  <a:pt x="476" y="109"/>
                </a:moveTo>
                <a:lnTo>
                  <a:pt x="37" y="109"/>
                </a:lnTo>
                <a:lnTo>
                  <a:pt x="37" y="376"/>
                </a:lnTo>
                <a:lnTo>
                  <a:pt x="476" y="376"/>
                </a:lnTo>
                <a:lnTo>
                  <a:pt x="476" y="376"/>
                </a:lnTo>
                <a:lnTo>
                  <a:pt x="476" y="109"/>
                </a:lnTo>
                <a:close/>
                <a:moveTo>
                  <a:pt x="288" y="415"/>
                </a:moveTo>
                <a:cubicBezTo>
                  <a:pt x="288" y="399"/>
                  <a:pt x="275" y="386"/>
                  <a:pt x="259" y="386"/>
                </a:cubicBezTo>
                <a:cubicBezTo>
                  <a:pt x="242" y="386"/>
                  <a:pt x="229" y="399"/>
                  <a:pt x="229" y="415"/>
                </a:cubicBezTo>
                <a:cubicBezTo>
                  <a:pt x="229" y="432"/>
                  <a:pt x="242" y="445"/>
                  <a:pt x="259" y="445"/>
                </a:cubicBezTo>
                <a:cubicBezTo>
                  <a:pt x="275" y="445"/>
                  <a:pt x="288" y="432"/>
                  <a:pt x="288" y="415"/>
                </a:cubicBezTo>
                <a:close/>
                <a:moveTo>
                  <a:pt x="513" y="107"/>
                </a:moveTo>
                <a:lnTo>
                  <a:pt x="513" y="423"/>
                </a:lnTo>
                <a:cubicBezTo>
                  <a:pt x="513" y="442"/>
                  <a:pt x="498" y="458"/>
                  <a:pt x="479" y="458"/>
                </a:cubicBezTo>
                <a:lnTo>
                  <a:pt x="308" y="458"/>
                </a:lnTo>
                <a:cubicBezTo>
                  <a:pt x="308" y="458"/>
                  <a:pt x="298" y="527"/>
                  <a:pt x="360" y="527"/>
                </a:cubicBezTo>
                <a:lnTo>
                  <a:pt x="360" y="561"/>
                </a:lnTo>
                <a:lnTo>
                  <a:pt x="308" y="561"/>
                </a:lnTo>
                <a:lnTo>
                  <a:pt x="205" y="561"/>
                </a:lnTo>
                <a:lnTo>
                  <a:pt x="153" y="561"/>
                </a:lnTo>
                <a:lnTo>
                  <a:pt x="153" y="527"/>
                </a:lnTo>
                <a:cubicBezTo>
                  <a:pt x="212" y="527"/>
                  <a:pt x="205" y="458"/>
                  <a:pt x="205" y="458"/>
                </a:cubicBezTo>
                <a:lnTo>
                  <a:pt x="34" y="458"/>
                </a:lnTo>
                <a:cubicBezTo>
                  <a:pt x="15" y="458"/>
                  <a:pt x="0" y="442"/>
                  <a:pt x="0" y="423"/>
                </a:cubicBezTo>
                <a:lnTo>
                  <a:pt x="0" y="107"/>
                </a:lnTo>
                <a:cubicBezTo>
                  <a:pt x="0" y="88"/>
                  <a:pt x="15" y="73"/>
                  <a:pt x="34" y="73"/>
                </a:cubicBezTo>
                <a:lnTo>
                  <a:pt x="479" y="73"/>
                </a:lnTo>
                <a:cubicBezTo>
                  <a:pt x="498" y="73"/>
                  <a:pt x="513" y="88"/>
                  <a:pt x="513" y="107"/>
                </a:cubicBezTo>
                <a:close/>
                <a:moveTo>
                  <a:pt x="714" y="393"/>
                </a:moveTo>
                <a:cubicBezTo>
                  <a:pt x="714" y="376"/>
                  <a:pt x="699" y="362"/>
                  <a:pt x="682" y="362"/>
                </a:cubicBezTo>
                <a:cubicBezTo>
                  <a:pt x="665" y="362"/>
                  <a:pt x="651" y="376"/>
                  <a:pt x="651" y="393"/>
                </a:cubicBezTo>
                <a:cubicBezTo>
                  <a:pt x="651" y="411"/>
                  <a:pt x="665" y="425"/>
                  <a:pt x="682" y="425"/>
                </a:cubicBezTo>
                <a:cubicBezTo>
                  <a:pt x="699" y="425"/>
                  <a:pt x="714" y="411"/>
                  <a:pt x="714" y="393"/>
                </a:cubicBezTo>
                <a:close/>
                <a:moveTo>
                  <a:pt x="731" y="393"/>
                </a:moveTo>
                <a:cubicBezTo>
                  <a:pt x="731" y="421"/>
                  <a:pt x="709" y="442"/>
                  <a:pt x="682" y="442"/>
                </a:cubicBezTo>
                <a:cubicBezTo>
                  <a:pt x="655" y="442"/>
                  <a:pt x="633" y="421"/>
                  <a:pt x="633" y="393"/>
                </a:cubicBezTo>
                <a:cubicBezTo>
                  <a:pt x="633" y="366"/>
                  <a:pt x="655" y="344"/>
                  <a:pt x="682" y="344"/>
                </a:cubicBezTo>
                <a:cubicBezTo>
                  <a:pt x="709" y="344"/>
                  <a:pt x="731" y="366"/>
                  <a:pt x="731" y="393"/>
                </a:cubicBezTo>
                <a:close/>
                <a:moveTo>
                  <a:pt x="756" y="218"/>
                </a:moveTo>
                <a:lnTo>
                  <a:pt x="603" y="218"/>
                </a:lnTo>
                <a:lnTo>
                  <a:pt x="603" y="241"/>
                </a:lnTo>
                <a:lnTo>
                  <a:pt x="756" y="241"/>
                </a:lnTo>
                <a:lnTo>
                  <a:pt x="756" y="218"/>
                </a:lnTo>
                <a:close/>
                <a:moveTo>
                  <a:pt x="774" y="31"/>
                </a:moveTo>
                <a:lnTo>
                  <a:pt x="585" y="31"/>
                </a:lnTo>
                <a:lnTo>
                  <a:pt x="585" y="558"/>
                </a:lnTo>
                <a:lnTo>
                  <a:pt x="774" y="558"/>
                </a:lnTo>
                <a:lnTo>
                  <a:pt x="774" y="31"/>
                </a:lnTo>
                <a:close/>
                <a:moveTo>
                  <a:pt x="805" y="16"/>
                </a:moveTo>
                <a:lnTo>
                  <a:pt x="805" y="573"/>
                </a:lnTo>
                <a:cubicBezTo>
                  <a:pt x="805" y="581"/>
                  <a:pt x="798" y="588"/>
                  <a:pt x="790" y="588"/>
                </a:cubicBezTo>
                <a:lnTo>
                  <a:pt x="570" y="588"/>
                </a:lnTo>
                <a:cubicBezTo>
                  <a:pt x="561" y="588"/>
                  <a:pt x="555" y="581"/>
                  <a:pt x="555" y="573"/>
                </a:cubicBezTo>
                <a:lnTo>
                  <a:pt x="555" y="16"/>
                </a:lnTo>
                <a:cubicBezTo>
                  <a:pt x="555" y="7"/>
                  <a:pt x="561" y="0"/>
                  <a:pt x="570" y="0"/>
                </a:cubicBezTo>
                <a:lnTo>
                  <a:pt x="790" y="0"/>
                </a:lnTo>
                <a:cubicBezTo>
                  <a:pt x="798" y="0"/>
                  <a:pt x="805" y="7"/>
                  <a:pt x="805" y="16"/>
                </a:cubicBezTo>
                <a:close/>
                <a:moveTo>
                  <a:pt x="756" y="71"/>
                </a:moveTo>
                <a:lnTo>
                  <a:pt x="603" y="71"/>
                </a:lnTo>
                <a:lnTo>
                  <a:pt x="603" y="123"/>
                </a:lnTo>
                <a:lnTo>
                  <a:pt x="756" y="123"/>
                </a:lnTo>
                <a:lnTo>
                  <a:pt x="756" y="71"/>
                </a:lnTo>
                <a:close/>
                <a:moveTo>
                  <a:pt x="756" y="179"/>
                </a:moveTo>
                <a:lnTo>
                  <a:pt x="603" y="179"/>
                </a:lnTo>
                <a:lnTo>
                  <a:pt x="603" y="202"/>
                </a:lnTo>
                <a:lnTo>
                  <a:pt x="756" y="202"/>
                </a:lnTo>
                <a:lnTo>
                  <a:pt x="756" y="179"/>
                </a:lnTo>
                <a:close/>
                <a:moveTo>
                  <a:pt x="756" y="163"/>
                </a:moveTo>
                <a:lnTo>
                  <a:pt x="603" y="163"/>
                </a:lnTo>
                <a:lnTo>
                  <a:pt x="603" y="140"/>
                </a:lnTo>
                <a:lnTo>
                  <a:pt x="756" y="140"/>
                </a:lnTo>
                <a:lnTo>
                  <a:pt x="756" y="163"/>
                </a:ln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19" name="Freeform 18"/>
          <p:cNvSpPr>
            <a:spLocks noEditPoints="1"/>
          </p:cNvSpPr>
          <p:nvPr/>
        </p:nvSpPr>
        <p:spPr bwMode="auto">
          <a:xfrm>
            <a:off x="9610930" y="3513944"/>
            <a:ext cx="266287" cy="344906"/>
          </a:xfrm>
          <a:custGeom>
            <a:avLst/>
            <a:gdLst>
              <a:gd name="T0" fmla="*/ 277 w 553"/>
              <a:gd name="T1" fmla="*/ 0 h 710"/>
              <a:gd name="T2" fmla="*/ 437 w 553"/>
              <a:gd name="T3" fmla="*/ 161 h 710"/>
              <a:gd name="T4" fmla="*/ 277 w 553"/>
              <a:gd name="T5" fmla="*/ 322 h 710"/>
              <a:gd name="T6" fmla="*/ 116 w 553"/>
              <a:gd name="T7" fmla="*/ 161 h 710"/>
              <a:gd name="T8" fmla="*/ 277 w 553"/>
              <a:gd name="T9" fmla="*/ 0 h 710"/>
              <a:gd name="T10" fmla="*/ 277 w 553"/>
              <a:gd name="T11" fmla="*/ 390 h 710"/>
              <a:gd name="T12" fmla="*/ 277 w 553"/>
              <a:gd name="T13" fmla="*/ 390 h 710"/>
              <a:gd name="T14" fmla="*/ 298 w 553"/>
              <a:gd name="T15" fmla="*/ 410 h 710"/>
              <a:gd name="T16" fmla="*/ 312 w 553"/>
              <a:gd name="T17" fmla="*/ 601 h 710"/>
              <a:gd name="T18" fmla="*/ 339 w 553"/>
              <a:gd name="T19" fmla="*/ 601 h 710"/>
              <a:gd name="T20" fmla="*/ 403 w 553"/>
              <a:gd name="T21" fmla="*/ 361 h 710"/>
              <a:gd name="T22" fmla="*/ 553 w 553"/>
              <a:gd name="T23" fmla="*/ 553 h 710"/>
              <a:gd name="T24" fmla="*/ 553 w 553"/>
              <a:gd name="T25" fmla="*/ 710 h 710"/>
              <a:gd name="T26" fmla="*/ 0 w 553"/>
              <a:gd name="T27" fmla="*/ 710 h 710"/>
              <a:gd name="T28" fmla="*/ 0 w 553"/>
              <a:gd name="T29" fmla="*/ 553 h 710"/>
              <a:gd name="T30" fmla="*/ 150 w 553"/>
              <a:gd name="T31" fmla="*/ 361 h 710"/>
              <a:gd name="T32" fmla="*/ 215 w 553"/>
              <a:gd name="T33" fmla="*/ 601 h 710"/>
              <a:gd name="T34" fmla="*/ 241 w 553"/>
              <a:gd name="T35" fmla="*/ 601 h 710"/>
              <a:gd name="T36" fmla="*/ 255 w 553"/>
              <a:gd name="T37" fmla="*/ 410 h 710"/>
              <a:gd name="T38" fmla="*/ 277 w 553"/>
              <a:gd name="T39" fmla="*/ 39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53" h="710">
                <a:moveTo>
                  <a:pt x="277" y="0"/>
                </a:moveTo>
                <a:cubicBezTo>
                  <a:pt x="365" y="0"/>
                  <a:pt x="437" y="72"/>
                  <a:pt x="437" y="161"/>
                </a:cubicBezTo>
                <a:cubicBezTo>
                  <a:pt x="437" y="250"/>
                  <a:pt x="365" y="322"/>
                  <a:pt x="277" y="322"/>
                </a:cubicBezTo>
                <a:cubicBezTo>
                  <a:pt x="188" y="322"/>
                  <a:pt x="116" y="250"/>
                  <a:pt x="116" y="161"/>
                </a:cubicBezTo>
                <a:cubicBezTo>
                  <a:pt x="116" y="72"/>
                  <a:pt x="188" y="0"/>
                  <a:pt x="277" y="0"/>
                </a:cubicBezTo>
                <a:close/>
                <a:moveTo>
                  <a:pt x="277" y="390"/>
                </a:moveTo>
                <a:lnTo>
                  <a:pt x="277" y="390"/>
                </a:lnTo>
                <a:cubicBezTo>
                  <a:pt x="288" y="390"/>
                  <a:pt x="297" y="399"/>
                  <a:pt x="298" y="410"/>
                </a:cubicBezTo>
                <a:lnTo>
                  <a:pt x="312" y="601"/>
                </a:lnTo>
                <a:lnTo>
                  <a:pt x="339" y="601"/>
                </a:lnTo>
                <a:lnTo>
                  <a:pt x="403" y="361"/>
                </a:lnTo>
                <a:cubicBezTo>
                  <a:pt x="489" y="382"/>
                  <a:pt x="553" y="461"/>
                  <a:pt x="553" y="553"/>
                </a:cubicBezTo>
                <a:lnTo>
                  <a:pt x="553" y="710"/>
                </a:lnTo>
                <a:lnTo>
                  <a:pt x="0" y="710"/>
                </a:lnTo>
                <a:lnTo>
                  <a:pt x="0" y="553"/>
                </a:lnTo>
                <a:cubicBezTo>
                  <a:pt x="0" y="461"/>
                  <a:pt x="64" y="382"/>
                  <a:pt x="150" y="361"/>
                </a:cubicBezTo>
                <a:lnTo>
                  <a:pt x="215" y="601"/>
                </a:lnTo>
                <a:lnTo>
                  <a:pt x="241" y="601"/>
                </a:lnTo>
                <a:lnTo>
                  <a:pt x="255" y="410"/>
                </a:lnTo>
                <a:cubicBezTo>
                  <a:pt x="256" y="399"/>
                  <a:pt x="265" y="390"/>
                  <a:pt x="277" y="390"/>
                </a:cubicBezTo>
                <a:close/>
              </a:path>
            </a:pathLst>
          </a:custGeom>
          <a:solidFill>
            <a:schemeClr val="bg1"/>
          </a:solidFill>
          <a:ln>
            <a:noFill/>
          </a:ln>
        </p:spPr>
        <p:txBody>
          <a:bodyPr vert="horz" wrap="square" lIns="146078" tIns="73039" rIns="146078" bIns="73039" numCol="1" anchor="t" anchorCtr="0" compatLnSpc="1">
            <a:prstTxWarp prst="textNoShape">
              <a:avLst/>
            </a:prstTxWarp>
          </a:bodyPr>
          <a:lstStyle/>
          <a:p>
            <a:endParaRPr lang="en-US" sz="2876"/>
          </a:p>
        </p:txBody>
      </p:sp>
      <p:sp>
        <p:nvSpPr>
          <p:cNvPr id="28" name="TextBox 27"/>
          <p:cNvSpPr txBox="1"/>
          <p:nvPr/>
        </p:nvSpPr>
        <p:spPr>
          <a:xfrm>
            <a:off x="10205362" y="3485997"/>
            <a:ext cx="1304344"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Challenges</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9" name="TextBox 28"/>
          <p:cNvSpPr txBox="1"/>
          <p:nvPr/>
        </p:nvSpPr>
        <p:spPr>
          <a:xfrm>
            <a:off x="1488479" y="3485997"/>
            <a:ext cx="1304344" cy="369332"/>
          </a:xfrm>
          <a:prstGeom prst="rect">
            <a:avLst/>
          </a:prstGeom>
          <a:noFill/>
        </p:spPr>
        <p:txBody>
          <a:bodyPr wrap="square" rtlCol="0">
            <a:spAutoFit/>
          </a:bodyPr>
          <a:lstStyle/>
          <a:p>
            <a:r>
              <a:rPr lang="en-GB" dirty="0">
                <a:solidFill>
                  <a:schemeClr val="bg1"/>
                </a:solidFill>
                <a:latin typeface="Open Sans" panose="020B0606030504020204" pitchFamily="34" charset="0"/>
                <a:ea typeface="Open Sans" panose="020B0606030504020204" pitchFamily="34" charset="0"/>
                <a:cs typeface="Open Sans" panose="020B0606030504020204" pitchFamily="34" charset="0"/>
              </a:rPr>
              <a:t>What Is AI</a:t>
            </a: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p:cNvSpPr txBox="1"/>
          <p:nvPr/>
        </p:nvSpPr>
        <p:spPr>
          <a:xfrm>
            <a:off x="4409011" y="3335277"/>
            <a:ext cx="1304344" cy="738664"/>
          </a:xfrm>
          <a:prstGeom prst="rect">
            <a:avLst/>
          </a:prstGeom>
          <a:noFill/>
        </p:spPr>
        <p:txBody>
          <a:bodyPr wrap="square" rtlCol="0">
            <a:spAutoFit/>
          </a:bodyPr>
          <a:lstStyle/>
          <a:p>
            <a:r>
              <a:rPr lang="en-GB"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Application and Examples</a:t>
            </a:r>
            <a:endPar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p:cNvSpPr txBox="1"/>
          <p:nvPr/>
        </p:nvSpPr>
        <p:spPr>
          <a:xfrm>
            <a:off x="7318788" y="3485997"/>
            <a:ext cx="1371255" cy="338554"/>
          </a:xfrm>
          <a:prstGeom prst="rect">
            <a:avLst/>
          </a:prstGeom>
          <a:noFill/>
        </p:spPr>
        <p:txBody>
          <a:bodyPr wrap="square" rtlCol="0">
            <a:spAutoFit/>
          </a:bodyPr>
          <a:lstStyle/>
          <a:p>
            <a:r>
              <a:rPr lang="en-GB"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Advantages</a:t>
            </a: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6" name="TextBox 35"/>
          <p:cNvSpPr txBox="1"/>
          <p:nvPr/>
        </p:nvSpPr>
        <p:spPr>
          <a:xfrm>
            <a:off x="562415" y="2199348"/>
            <a:ext cx="4701346" cy="707886"/>
          </a:xfrm>
          <a:prstGeom prst="rect">
            <a:avLst/>
          </a:prstGeom>
          <a:noFill/>
        </p:spPr>
        <p:txBody>
          <a:bodyPr wrap="square" rtlCol="0">
            <a:spAutoFit/>
          </a:bodyPr>
          <a:lstStyle/>
          <a:p>
            <a:r>
              <a:rPr lang="en-GB" sz="40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rPr>
              <a:t>AGENDA</a:t>
            </a:r>
            <a:endParaRPr lang="en-US" sz="4000" b="1" spc="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69670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1519519" y="426148"/>
            <a:ext cx="9144000"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solidFill>
                  <a:schemeClr val="tx1">
                    <a:lumMod val="65000"/>
                    <a:lumOff val="35000"/>
                  </a:schemeClr>
                </a:solidFill>
                <a:latin typeface="Fira Sans Heavy Italic" panose="00000A00000000000000" pitchFamily="50" charset="0"/>
                <a:ea typeface="Fira Sans Heavy Italic" panose="00000A00000000000000" pitchFamily="50" charset="0"/>
                <a:cs typeface="Clear Sans Light" panose="020B0303030202020304" pitchFamily="34" charset="0"/>
              </a:rPr>
              <a:t>Challenges Of AI</a:t>
            </a:r>
          </a:p>
        </p:txBody>
      </p:sp>
      <p:grpSp>
        <p:nvGrpSpPr>
          <p:cNvPr id="2" name="Group 1"/>
          <p:cNvGrpSpPr/>
          <p:nvPr/>
        </p:nvGrpSpPr>
        <p:grpSpPr>
          <a:xfrm>
            <a:off x="4165601" y="1876283"/>
            <a:ext cx="3825268" cy="3825269"/>
            <a:chOff x="4165601" y="1876283"/>
            <a:chExt cx="3825268" cy="3825269"/>
          </a:xfrm>
        </p:grpSpPr>
        <p:grpSp>
          <p:nvGrpSpPr>
            <p:cNvPr id="35" name="Group 34"/>
            <p:cNvGrpSpPr/>
            <p:nvPr/>
          </p:nvGrpSpPr>
          <p:grpSpPr>
            <a:xfrm>
              <a:off x="4165601" y="1876283"/>
              <a:ext cx="3825268" cy="3825269"/>
              <a:chOff x="4165601" y="1768707"/>
              <a:chExt cx="3970866" cy="3970867"/>
            </a:xfrm>
          </p:grpSpPr>
          <p:sp>
            <p:nvSpPr>
              <p:cNvPr id="3" name="Freeform 5"/>
              <p:cNvSpPr>
                <a:spLocks/>
              </p:cNvSpPr>
              <p:nvPr/>
            </p:nvSpPr>
            <p:spPr bwMode="auto">
              <a:xfrm>
                <a:off x="4165601" y="3407007"/>
                <a:ext cx="2324100" cy="2332567"/>
              </a:xfrm>
              <a:custGeom>
                <a:avLst/>
                <a:gdLst>
                  <a:gd name="T0" fmla="*/ 0 w 285"/>
                  <a:gd name="T1" fmla="*/ 83 h 286"/>
                  <a:gd name="T2" fmla="*/ 0 w 285"/>
                  <a:gd name="T3" fmla="*/ 0 h 286"/>
                  <a:gd name="T4" fmla="*/ 285 w 285"/>
                  <a:gd name="T5" fmla="*/ 286 h 286"/>
                  <a:gd name="T6" fmla="*/ 202 w 285"/>
                  <a:gd name="T7" fmla="*/ 286 h 286"/>
                  <a:gd name="T8" fmla="*/ 0 w 285"/>
                  <a:gd name="T9" fmla="*/ 83 h 286"/>
                </a:gdLst>
                <a:ahLst/>
                <a:cxnLst>
                  <a:cxn ang="0">
                    <a:pos x="T0" y="T1"/>
                  </a:cxn>
                  <a:cxn ang="0">
                    <a:pos x="T2" y="T3"/>
                  </a:cxn>
                  <a:cxn ang="0">
                    <a:pos x="T4" y="T5"/>
                  </a:cxn>
                  <a:cxn ang="0">
                    <a:pos x="T6" y="T7"/>
                  </a:cxn>
                  <a:cxn ang="0">
                    <a:pos x="T8" y="T9"/>
                  </a:cxn>
                </a:cxnLst>
                <a:rect l="0" t="0" r="r" b="b"/>
                <a:pathLst>
                  <a:path w="285" h="286">
                    <a:moveTo>
                      <a:pt x="0" y="83"/>
                    </a:moveTo>
                    <a:cubicBezTo>
                      <a:pt x="0" y="0"/>
                      <a:pt x="0" y="0"/>
                      <a:pt x="0" y="0"/>
                    </a:cubicBezTo>
                    <a:cubicBezTo>
                      <a:pt x="157" y="0"/>
                      <a:pt x="285" y="128"/>
                      <a:pt x="285" y="286"/>
                    </a:cubicBezTo>
                    <a:cubicBezTo>
                      <a:pt x="202" y="286"/>
                      <a:pt x="202" y="286"/>
                      <a:pt x="202" y="286"/>
                    </a:cubicBezTo>
                    <a:cubicBezTo>
                      <a:pt x="202" y="174"/>
                      <a:pt x="111" y="83"/>
                      <a:pt x="0" y="83"/>
                    </a:cubicBezTo>
                    <a:close/>
                  </a:path>
                </a:pathLst>
              </a:custGeom>
              <a:solidFill>
                <a:schemeClr val="accent5"/>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4" name="Freeform 6"/>
              <p:cNvSpPr>
                <a:spLocks/>
              </p:cNvSpPr>
              <p:nvPr/>
            </p:nvSpPr>
            <p:spPr bwMode="auto">
              <a:xfrm>
                <a:off x="4165601" y="1768707"/>
                <a:ext cx="2324100" cy="2324100"/>
              </a:xfrm>
              <a:custGeom>
                <a:avLst/>
                <a:gdLst>
                  <a:gd name="T0" fmla="*/ 0 w 285"/>
                  <a:gd name="T1" fmla="*/ 202 h 285"/>
                  <a:gd name="T2" fmla="*/ 0 w 285"/>
                  <a:gd name="T3" fmla="*/ 285 h 285"/>
                  <a:gd name="T4" fmla="*/ 285 w 285"/>
                  <a:gd name="T5" fmla="*/ 0 h 285"/>
                  <a:gd name="T6" fmla="*/ 202 w 285"/>
                  <a:gd name="T7" fmla="*/ 0 h 285"/>
                  <a:gd name="T8" fmla="*/ 0 w 285"/>
                  <a:gd name="T9" fmla="*/ 202 h 285"/>
                </a:gdLst>
                <a:ahLst/>
                <a:cxnLst>
                  <a:cxn ang="0">
                    <a:pos x="T0" y="T1"/>
                  </a:cxn>
                  <a:cxn ang="0">
                    <a:pos x="T2" y="T3"/>
                  </a:cxn>
                  <a:cxn ang="0">
                    <a:pos x="T4" y="T5"/>
                  </a:cxn>
                  <a:cxn ang="0">
                    <a:pos x="T6" y="T7"/>
                  </a:cxn>
                  <a:cxn ang="0">
                    <a:pos x="T8" y="T9"/>
                  </a:cxn>
                </a:cxnLst>
                <a:rect l="0" t="0" r="r" b="b"/>
                <a:pathLst>
                  <a:path w="285" h="285">
                    <a:moveTo>
                      <a:pt x="0" y="202"/>
                    </a:moveTo>
                    <a:cubicBezTo>
                      <a:pt x="0" y="285"/>
                      <a:pt x="0" y="285"/>
                      <a:pt x="0" y="285"/>
                    </a:cubicBezTo>
                    <a:cubicBezTo>
                      <a:pt x="157" y="285"/>
                      <a:pt x="285" y="157"/>
                      <a:pt x="285" y="0"/>
                    </a:cubicBezTo>
                    <a:cubicBezTo>
                      <a:pt x="202" y="0"/>
                      <a:pt x="202" y="0"/>
                      <a:pt x="202" y="0"/>
                    </a:cubicBezTo>
                    <a:cubicBezTo>
                      <a:pt x="202" y="111"/>
                      <a:pt x="111" y="202"/>
                      <a:pt x="0" y="202"/>
                    </a:cubicBezTo>
                    <a:close/>
                  </a:path>
                </a:pathLst>
              </a:custGeom>
              <a:solidFill>
                <a:schemeClr val="accent5">
                  <a:lumMod val="5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5" name="Freeform 7"/>
              <p:cNvSpPr>
                <a:spLocks/>
              </p:cNvSpPr>
              <p:nvPr/>
            </p:nvSpPr>
            <p:spPr bwMode="auto">
              <a:xfrm>
                <a:off x="5812367" y="3407007"/>
                <a:ext cx="2324100" cy="2332567"/>
              </a:xfrm>
              <a:custGeom>
                <a:avLst/>
                <a:gdLst>
                  <a:gd name="T0" fmla="*/ 285 w 285"/>
                  <a:gd name="T1" fmla="*/ 83 h 286"/>
                  <a:gd name="T2" fmla="*/ 285 w 285"/>
                  <a:gd name="T3" fmla="*/ 0 h 286"/>
                  <a:gd name="T4" fmla="*/ 0 w 285"/>
                  <a:gd name="T5" fmla="*/ 286 h 286"/>
                  <a:gd name="T6" fmla="*/ 83 w 285"/>
                  <a:gd name="T7" fmla="*/ 286 h 286"/>
                  <a:gd name="T8" fmla="*/ 285 w 285"/>
                  <a:gd name="T9" fmla="*/ 83 h 286"/>
                </a:gdLst>
                <a:ahLst/>
                <a:cxnLst>
                  <a:cxn ang="0">
                    <a:pos x="T0" y="T1"/>
                  </a:cxn>
                  <a:cxn ang="0">
                    <a:pos x="T2" y="T3"/>
                  </a:cxn>
                  <a:cxn ang="0">
                    <a:pos x="T4" y="T5"/>
                  </a:cxn>
                  <a:cxn ang="0">
                    <a:pos x="T6" y="T7"/>
                  </a:cxn>
                  <a:cxn ang="0">
                    <a:pos x="T8" y="T9"/>
                  </a:cxn>
                </a:cxnLst>
                <a:rect l="0" t="0" r="r" b="b"/>
                <a:pathLst>
                  <a:path w="285" h="286">
                    <a:moveTo>
                      <a:pt x="285" y="83"/>
                    </a:moveTo>
                    <a:cubicBezTo>
                      <a:pt x="285" y="0"/>
                      <a:pt x="285" y="0"/>
                      <a:pt x="285" y="0"/>
                    </a:cubicBezTo>
                    <a:cubicBezTo>
                      <a:pt x="128" y="0"/>
                      <a:pt x="0" y="128"/>
                      <a:pt x="0" y="286"/>
                    </a:cubicBezTo>
                    <a:cubicBezTo>
                      <a:pt x="83" y="286"/>
                      <a:pt x="83" y="286"/>
                      <a:pt x="83" y="286"/>
                    </a:cubicBezTo>
                    <a:cubicBezTo>
                      <a:pt x="83" y="174"/>
                      <a:pt x="174" y="83"/>
                      <a:pt x="285" y="83"/>
                    </a:cubicBezTo>
                    <a:close/>
                  </a:path>
                </a:pathLst>
              </a:custGeom>
              <a:solidFill>
                <a:schemeClr val="accent5">
                  <a:lumMod val="60000"/>
                  <a:lumOff val="40000"/>
                </a:schemeClr>
              </a:solidFill>
              <a:ln>
                <a:noFill/>
              </a:ln>
            </p:spPr>
            <p:txBody>
              <a:bodyPr vert="horz" wrap="square" lIns="121920" tIns="60960" rIns="121920" bIns="60960" numCol="1" anchor="t" anchorCtr="0" compatLnSpc="1">
                <a:prstTxWarp prst="textNoShape">
                  <a:avLst/>
                </a:prstTxWarp>
              </a:bodyPr>
              <a:lstStyle/>
              <a:p>
                <a:endParaRPr lang="en-US" sz="2400"/>
              </a:p>
            </p:txBody>
          </p:sp>
          <p:sp>
            <p:nvSpPr>
              <p:cNvPr id="6" name="Freeform 8"/>
              <p:cNvSpPr>
                <a:spLocks/>
              </p:cNvSpPr>
              <p:nvPr/>
            </p:nvSpPr>
            <p:spPr bwMode="auto">
              <a:xfrm>
                <a:off x="5812367" y="1768707"/>
                <a:ext cx="2324100" cy="2324100"/>
              </a:xfrm>
              <a:custGeom>
                <a:avLst/>
                <a:gdLst>
                  <a:gd name="T0" fmla="*/ 285 w 285"/>
                  <a:gd name="T1" fmla="*/ 202 h 285"/>
                  <a:gd name="T2" fmla="*/ 285 w 285"/>
                  <a:gd name="T3" fmla="*/ 285 h 285"/>
                  <a:gd name="T4" fmla="*/ 0 w 285"/>
                  <a:gd name="T5" fmla="*/ 0 h 285"/>
                  <a:gd name="T6" fmla="*/ 83 w 285"/>
                  <a:gd name="T7" fmla="*/ 0 h 285"/>
                  <a:gd name="T8" fmla="*/ 285 w 285"/>
                  <a:gd name="T9" fmla="*/ 202 h 285"/>
                </a:gdLst>
                <a:ahLst/>
                <a:cxnLst>
                  <a:cxn ang="0">
                    <a:pos x="T0" y="T1"/>
                  </a:cxn>
                  <a:cxn ang="0">
                    <a:pos x="T2" y="T3"/>
                  </a:cxn>
                  <a:cxn ang="0">
                    <a:pos x="T4" y="T5"/>
                  </a:cxn>
                  <a:cxn ang="0">
                    <a:pos x="T6" y="T7"/>
                  </a:cxn>
                  <a:cxn ang="0">
                    <a:pos x="T8" y="T9"/>
                  </a:cxn>
                </a:cxnLst>
                <a:rect l="0" t="0" r="r" b="b"/>
                <a:pathLst>
                  <a:path w="285" h="285">
                    <a:moveTo>
                      <a:pt x="285" y="202"/>
                    </a:moveTo>
                    <a:cubicBezTo>
                      <a:pt x="285" y="285"/>
                      <a:pt x="285" y="285"/>
                      <a:pt x="285" y="285"/>
                    </a:cubicBezTo>
                    <a:cubicBezTo>
                      <a:pt x="128" y="285"/>
                      <a:pt x="0" y="157"/>
                      <a:pt x="0" y="0"/>
                    </a:cubicBezTo>
                    <a:cubicBezTo>
                      <a:pt x="83" y="0"/>
                      <a:pt x="83" y="0"/>
                      <a:pt x="83" y="0"/>
                    </a:cubicBezTo>
                    <a:cubicBezTo>
                      <a:pt x="83" y="111"/>
                      <a:pt x="174" y="202"/>
                      <a:pt x="285" y="202"/>
                    </a:cubicBezTo>
                    <a:close/>
                  </a:path>
                </a:pathLst>
              </a:custGeom>
              <a:solidFill>
                <a:schemeClr val="accent5">
                  <a:lumMod val="75000"/>
                </a:schemeClr>
              </a:solidFill>
              <a:ln>
                <a:noFill/>
              </a:ln>
            </p:spPr>
            <p:txBody>
              <a:bodyPr vert="horz" wrap="square" lIns="121920" tIns="60960" rIns="121920" bIns="60960" numCol="1" anchor="t" anchorCtr="0" compatLnSpc="1">
                <a:prstTxWarp prst="textNoShape">
                  <a:avLst/>
                </a:prstTxWarp>
              </a:bodyPr>
              <a:lstStyle/>
              <a:p>
                <a:endParaRPr lang="en-US" sz="2400"/>
              </a:p>
            </p:txBody>
          </p:sp>
        </p:grpSp>
        <p:sp>
          <p:nvSpPr>
            <p:cNvPr id="24" name="Freeform 61"/>
            <p:cNvSpPr>
              <a:spLocks noEditPoints="1"/>
            </p:cNvSpPr>
            <p:nvPr/>
          </p:nvSpPr>
          <p:spPr bwMode="auto">
            <a:xfrm>
              <a:off x="5209916" y="3015778"/>
              <a:ext cx="542070" cy="425449"/>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Shape 2671"/>
            <p:cNvSpPr/>
            <p:nvPr/>
          </p:nvSpPr>
          <p:spPr>
            <a:xfrm>
              <a:off x="6474166" y="2960022"/>
              <a:ext cx="381124" cy="536959"/>
            </a:xfrm>
            <a:custGeom>
              <a:avLst/>
              <a:gdLst/>
              <a:ahLst/>
              <a:cxnLst>
                <a:cxn ang="0">
                  <a:pos x="wd2" y="hd2"/>
                </a:cxn>
                <a:cxn ang="5400000">
                  <a:pos x="wd2" y="hd2"/>
                </a:cxn>
                <a:cxn ang="10800000">
                  <a:pos x="wd2" y="hd2"/>
                </a:cxn>
                <a:cxn ang="16200000">
                  <a:pos x="wd2" y="hd2"/>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w="12700" cap="flat">
              <a:noFill/>
              <a:miter lim="400000"/>
            </a:ln>
            <a:effectLst/>
          </p:spPr>
          <p:txBody>
            <a:bodyPr wrap="square" lIns="38100" tIns="38100" rIns="38100" bIns="38100" numCol="1" anchor="ctr">
              <a:noAutofit/>
            </a:bodyPr>
            <a:lstStyle/>
            <a:p>
              <a:pPr lvl="0">
                <a:defRPr sz="3200">
                  <a:solidFill>
                    <a:srgbClr val="FFFFFF"/>
                  </a:solidFill>
                  <a:latin typeface="Helvetica Light"/>
                  <a:ea typeface="Helvetica Light"/>
                  <a:cs typeface="Helvetica Light"/>
                  <a:sym typeface="Helvetica Light"/>
                </a:defRPr>
              </a:pPr>
              <a:endParaRPr/>
            </a:p>
          </p:txBody>
        </p:sp>
        <p:sp>
          <p:nvSpPr>
            <p:cNvPr id="26" name="Freeform 51"/>
            <p:cNvSpPr>
              <a:spLocks noEditPoints="1"/>
            </p:cNvSpPr>
            <p:nvPr/>
          </p:nvSpPr>
          <p:spPr bwMode="auto">
            <a:xfrm>
              <a:off x="5295887" y="4240452"/>
              <a:ext cx="513830" cy="424469"/>
            </a:xfrm>
            <a:custGeom>
              <a:avLst/>
              <a:gdLst>
                <a:gd name="T0" fmla="*/ 83 w 107"/>
                <a:gd name="T1" fmla="*/ 63 h 88"/>
                <a:gd name="T2" fmla="*/ 83 w 107"/>
                <a:gd name="T3" fmla="*/ 7 h 88"/>
                <a:gd name="T4" fmla="*/ 83 w 107"/>
                <a:gd name="T5" fmla="*/ 3 h 88"/>
                <a:gd name="T6" fmla="*/ 85 w 107"/>
                <a:gd name="T7" fmla="*/ 0 h 88"/>
                <a:gd name="T8" fmla="*/ 87 w 107"/>
                <a:gd name="T9" fmla="*/ 0 h 88"/>
                <a:gd name="T10" fmla="*/ 89 w 107"/>
                <a:gd name="T11" fmla="*/ 0 h 88"/>
                <a:gd name="T12" fmla="*/ 89 w 107"/>
                <a:gd name="T13" fmla="*/ 69 h 88"/>
                <a:gd name="T14" fmla="*/ 87 w 107"/>
                <a:gd name="T15" fmla="*/ 70 h 88"/>
                <a:gd name="T16" fmla="*/ 85 w 107"/>
                <a:gd name="T17" fmla="*/ 69 h 88"/>
                <a:gd name="T18" fmla="*/ 83 w 107"/>
                <a:gd name="T19" fmla="*/ 67 h 88"/>
                <a:gd name="T20" fmla="*/ 83 w 107"/>
                <a:gd name="T21" fmla="*/ 63 h 88"/>
                <a:gd name="T22" fmla="*/ 24 w 107"/>
                <a:gd name="T23" fmla="*/ 63 h 88"/>
                <a:gd name="T24" fmla="*/ 24 w 107"/>
                <a:gd name="T25" fmla="*/ 7 h 88"/>
                <a:gd name="T26" fmla="*/ 24 w 107"/>
                <a:gd name="T27" fmla="*/ 3 h 88"/>
                <a:gd name="T28" fmla="*/ 22 w 107"/>
                <a:gd name="T29" fmla="*/ 0 h 88"/>
                <a:gd name="T30" fmla="*/ 20 w 107"/>
                <a:gd name="T31" fmla="*/ 0 h 88"/>
                <a:gd name="T32" fmla="*/ 18 w 107"/>
                <a:gd name="T33" fmla="*/ 0 h 88"/>
                <a:gd name="T34" fmla="*/ 18 w 107"/>
                <a:gd name="T35" fmla="*/ 69 h 88"/>
                <a:gd name="T36" fmla="*/ 20 w 107"/>
                <a:gd name="T37" fmla="*/ 70 h 88"/>
                <a:gd name="T38" fmla="*/ 22 w 107"/>
                <a:gd name="T39" fmla="*/ 69 h 88"/>
                <a:gd name="T40" fmla="*/ 24 w 107"/>
                <a:gd name="T41" fmla="*/ 67 h 88"/>
                <a:gd name="T42" fmla="*/ 24 w 107"/>
                <a:gd name="T43" fmla="*/ 63 h 88"/>
                <a:gd name="T44" fmla="*/ 36 w 107"/>
                <a:gd name="T45" fmla="*/ 51 h 88"/>
                <a:gd name="T46" fmla="*/ 36 w 107"/>
                <a:gd name="T47" fmla="*/ 55 h 88"/>
                <a:gd name="T48" fmla="*/ 33 w 107"/>
                <a:gd name="T49" fmla="*/ 58 h 88"/>
                <a:gd name="T50" fmla="*/ 31 w 107"/>
                <a:gd name="T51" fmla="*/ 59 h 88"/>
                <a:gd name="T52" fmla="*/ 29 w 107"/>
                <a:gd name="T53" fmla="*/ 58 h 88"/>
                <a:gd name="T54" fmla="*/ 29 w 107"/>
                <a:gd name="T55" fmla="*/ 12 h 88"/>
                <a:gd name="T56" fmla="*/ 31 w 107"/>
                <a:gd name="T57" fmla="*/ 11 h 88"/>
                <a:gd name="T58" fmla="*/ 33 w 107"/>
                <a:gd name="T59" fmla="*/ 12 h 88"/>
                <a:gd name="T60" fmla="*/ 36 w 107"/>
                <a:gd name="T61" fmla="*/ 14 h 88"/>
                <a:gd name="T62" fmla="*/ 36 w 107"/>
                <a:gd name="T63" fmla="*/ 18 h 88"/>
                <a:gd name="T64" fmla="*/ 36 w 107"/>
                <a:gd name="T65" fmla="*/ 51 h 88"/>
                <a:gd name="T66" fmla="*/ 61 w 107"/>
                <a:gd name="T67" fmla="*/ 80 h 88"/>
                <a:gd name="T68" fmla="*/ 54 w 107"/>
                <a:gd name="T69" fmla="*/ 88 h 88"/>
                <a:gd name="T70" fmla="*/ 46 w 107"/>
                <a:gd name="T71" fmla="*/ 80 h 88"/>
                <a:gd name="T72" fmla="*/ 46 w 107"/>
                <a:gd name="T73" fmla="*/ 24 h 88"/>
                <a:gd name="T74" fmla="*/ 54 w 107"/>
                <a:gd name="T75" fmla="*/ 16 h 88"/>
                <a:gd name="T76" fmla="*/ 61 w 107"/>
                <a:gd name="T77" fmla="*/ 24 h 88"/>
                <a:gd name="T78" fmla="*/ 61 w 107"/>
                <a:gd name="T79" fmla="*/ 80 h 88"/>
                <a:gd name="T80" fmla="*/ 71 w 107"/>
                <a:gd name="T81" fmla="*/ 51 h 88"/>
                <a:gd name="T82" fmla="*/ 71 w 107"/>
                <a:gd name="T83" fmla="*/ 55 h 88"/>
                <a:gd name="T84" fmla="*/ 74 w 107"/>
                <a:gd name="T85" fmla="*/ 58 h 88"/>
                <a:gd name="T86" fmla="*/ 76 w 107"/>
                <a:gd name="T87" fmla="*/ 59 h 88"/>
                <a:gd name="T88" fmla="*/ 78 w 107"/>
                <a:gd name="T89" fmla="*/ 58 h 88"/>
                <a:gd name="T90" fmla="*/ 78 w 107"/>
                <a:gd name="T91" fmla="*/ 12 h 88"/>
                <a:gd name="T92" fmla="*/ 76 w 107"/>
                <a:gd name="T93" fmla="*/ 11 h 88"/>
                <a:gd name="T94" fmla="*/ 74 w 107"/>
                <a:gd name="T95" fmla="*/ 12 h 88"/>
                <a:gd name="T96" fmla="*/ 71 w 107"/>
                <a:gd name="T97" fmla="*/ 14 h 88"/>
                <a:gd name="T98" fmla="*/ 71 w 107"/>
                <a:gd name="T99" fmla="*/ 18 h 88"/>
                <a:gd name="T100" fmla="*/ 71 w 107"/>
                <a:gd name="T101" fmla="*/ 5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7" name="Group 26"/>
            <p:cNvGrpSpPr/>
            <p:nvPr/>
          </p:nvGrpSpPr>
          <p:grpSpPr>
            <a:xfrm>
              <a:off x="6227058" y="4279623"/>
              <a:ext cx="496232" cy="415544"/>
              <a:chOff x="5099051" y="3930651"/>
              <a:chExt cx="390525" cy="327025"/>
            </a:xfrm>
            <a:solidFill>
              <a:schemeClr val="bg1"/>
            </a:solidFill>
          </p:grpSpPr>
          <p:sp>
            <p:nvSpPr>
              <p:cNvPr id="28" name="Freeform 103"/>
              <p:cNvSpPr>
                <a:spLocks/>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4"/>
              <p:cNvSpPr>
                <a:spLocks/>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48" name="Text Placeholder 2">
            <a:extLst>
              <a:ext uri="{FF2B5EF4-FFF2-40B4-BE49-F238E27FC236}">
                <a16:creationId xmlns:a16="http://schemas.microsoft.com/office/drawing/2014/main" id="{8EF6DBC2-BE72-4028-ACCC-B996F1C78B10}"/>
              </a:ext>
            </a:extLst>
          </p:cNvPr>
          <p:cNvSpPr txBox="1">
            <a:spLocks/>
          </p:cNvSpPr>
          <p:nvPr/>
        </p:nvSpPr>
        <p:spPr>
          <a:xfrm>
            <a:off x="2702156" y="2072839"/>
            <a:ext cx="2067076"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Data Scarcity</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9" name="Text Placeholder 2">
            <a:extLst>
              <a:ext uri="{FF2B5EF4-FFF2-40B4-BE49-F238E27FC236}">
                <a16:creationId xmlns:a16="http://schemas.microsoft.com/office/drawing/2014/main" id="{8F3C7227-261D-4FD7-A006-A28D892BBB60}"/>
              </a:ext>
            </a:extLst>
          </p:cNvPr>
          <p:cNvSpPr txBox="1">
            <a:spLocks/>
          </p:cNvSpPr>
          <p:nvPr/>
        </p:nvSpPr>
        <p:spPr>
          <a:xfrm>
            <a:off x="7677781" y="2074517"/>
            <a:ext cx="2067076"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Algorithm Bias</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Text Placeholder 2">
            <a:extLst>
              <a:ext uri="{FF2B5EF4-FFF2-40B4-BE49-F238E27FC236}">
                <a16:creationId xmlns:a16="http://schemas.microsoft.com/office/drawing/2014/main" id="{F94BC0D8-F103-4298-8E53-D6698C10358B}"/>
              </a:ext>
            </a:extLst>
          </p:cNvPr>
          <p:cNvSpPr txBox="1">
            <a:spLocks/>
          </p:cNvSpPr>
          <p:nvPr/>
        </p:nvSpPr>
        <p:spPr>
          <a:xfrm>
            <a:off x="1969477" y="4948340"/>
            <a:ext cx="2791382"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Limitations in current computing capability</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1" name="Text Placeholder 2">
            <a:extLst>
              <a:ext uri="{FF2B5EF4-FFF2-40B4-BE49-F238E27FC236}">
                <a16:creationId xmlns:a16="http://schemas.microsoft.com/office/drawing/2014/main" id="{D7DA438F-4438-4855-9F4C-43DF4BE3907A}"/>
              </a:ext>
            </a:extLst>
          </p:cNvPr>
          <p:cNvSpPr txBox="1">
            <a:spLocks/>
          </p:cNvSpPr>
          <p:nvPr/>
        </p:nvSpPr>
        <p:spPr>
          <a:xfrm>
            <a:off x="7597391" y="4948350"/>
            <a:ext cx="3214638" cy="295275"/>
          </a:xfrm>
          <a:prstGeom prst="rect">
            <a:avLst/>
          </a:prstGeom>
          <a:noFill/>
        </p:spPr>
        <p:txBody>
          <a:bodyPr vert="horz" lIns="91440" tIns="45720" rIns="91440" bIns="45720" rtlCol="0" anchor="ctr">
            <a:noAutofit/>
          </a:bodyPr>
          <a:lstStyle>
            <a:defPPr>
              <a:defRPr lang="en-US"/>
            </a:defPPr>
            <a:lvl1pPr marL="0" algn="ct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GB" sz="2000" dirty="0">
                <a:solidFill>
                  <a:srgbClr val="232A3F"/>
                </a:solidFill>
                <a:latin typeface="Open Sans" panose="020B0606030504020204" pitchFamily="34" charset="0"/>
                <a:ea typeface="Open Sans" panose="020B0606030504020204" pitchFamily="34" charset="0"/>
                <a:cs typeface="Open Sans" panose="020B0606030504020204" pitchFamily="34" charset="0"/>
              </a:rPr>
              <a:t>Issues of threats to data security and privacy</a:t>
            </a:r>
            <a:endParaRPr lang="en-US" sz="2000"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95211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1BB8DD66-C044-48DD-8CE8-B0B5028F16E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7813" b="7813"/>
          <a:stretch>
            <a:fillRect/>
          </a:stretch>
        </p:blipFill>
        <p:spPr>
          <a:xfrm>
            <a:off x="0" y="0"/>
            <a:ext cx="12192000" cy="6858000"/>
          </a:xfrm>
        </p:spPr>
      </p:pic>
      <p:sp>
        <p:nvSpPr>
          <p:cNvPr id="9" name="Rectangle 8"/>
          <p:cNvSpPr/>
          <p:nvPr/>
        </p:nvSpPr>
        <p:spPr>
          <a:xfrm>
            <a:off x="0" y="3428999"/>
            <a:ext cx="8128000" cy="600165"/>
          </a:xfrm>
          <a:prstGeom prst="rect">
            <a:avLst/>
          </a:prstGeom>
          <a:solidFill>
            <a:srgbClr val="9FBE2F">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848882" y="2828835"/>
            <a:ext cx="6494236" cy="1200329"/>
          </a:xfrm>
          <a:prstGeom prst="rect">
            <a:avLst/>
          </a:prstGeom>
          <a:noFill/>
        </p:spPr>
        <p:txBody>
          <a:bodyPr wrap="square" rtlCol="0">
            <a:spAutoFit/>
          </a:bodyPr>
          <a:lstStyle/>
          <a:p>
            <a:pPr algn="ctr"/>
            <a:r>
              <a:rPr lang="id-ID" sz="7200" b="1" spc="600" dirty="0">
                <a:solidFill>
                  <a:schemeClr val="bg1"/>
                </a:solidFill>
                <a:effectLst>
                  <a:outerShdw blurRad="381000" dist="38100" dir="5400000" algn="t" rotWithShape="0">
                    <a:schemeClr val="tx1">
                      <a:alpha val="40000"/>
                    </a:schemeClr>
                  </a:outerShdw>
                </a:effectLst>
                <a:latin typeface="Open Sans" panose="020B0606030504020204" pitchFamily="34" charset="0"/>
                <a:ea typeface="Open Sans" panose="020B0606030504020204" pitchFamily="34" charset="0"/>
                <a:cs typeface="Open Sans" panose="020B0606030504020204" pitchFamily="34" charset="0"/>
              </a:rPr>
              <a:t>THANK YOU</a:t>
            </a:r>
            <a:endParaRPr lang="en-US" sz="7200" b="1" spc="600" dirty="0">
              <a:solidFill>
                <a:schemeClr val="bg1"/>
              </a:solidFill>
              <a:effectLst>
                <a:outerShdw blurRad="381000" dist="38100" dir="5400000" algn="t" rotWithShape="0">
                  <a:schemeClr val="tx1">
                    <a:alpha val="40000"/>
                  </a:schemeClr>
                </a:outerShdw>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269663F-0129-4279-8063-2816270707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270957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707886"/>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ABOUT ME</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15781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454188"/>
            <a:ext cx="5373006" cy="431502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the theory and development of computer systems capable of performing tasks normally requiring human intelligence, such as visual perception, speech recognition, decision-making, and language translation</a:t>
            </a:r>
            <a:endParaRPr lang="en-US" sz="2000" dirty="0">
              <a:latin typeface="Montserrat" panose="00000500000000000000" pitchFamily="2" charset="0"/>
              <a:cs typeface="Segoe UI Light" panose="020B0502040204020203" pitchFamily="34" charset="0"/>
            </a:endParaRP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2086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707886"/>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ABOUT ME</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15781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454188"/>
            <a:ext cx="5373006" cy="431502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the theory and development of computer systems capable of performing tasks normally requiring human intelligence, such as visual perception, speech recognition, decision-making, and language translation</a:t>
            </a:r>
            <a:endParaRPr lang="en-US" sz="2000" dirty="0">
              <a:latin typeface="Montserrat" panose="00000500000000000000" pitchFamily="2" charset="0"/>
              <a:cs typeface="Segoe UI Light" panose="020B0502040204020203" pitchFamily="34" charset="0"/>
            </a:endParaRP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230716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97600" y="185057"/>
            <a:ext cx="5834743" cy="6487886"/>
          </a:xfrm>
          <a:prstGeom prst="rect">
            <a:avLst/>
          </a:prstGeom>
          <a:solidFill>
            <a:schemeClr val="bg1"/>
          </a:solidFill>
          <a:ln>
            <a:noFill/>
          </a:ln>
          <a:effectLst>
            <a:outerShdw blurRad="63500" sx="102000" sy="102000" algn="ctr"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428468" y="279134"/>
            <a:ext cx="5373006" cy="707886"/>
          </a:xfrm>
          <a:prstGeom prst="rect">
            <a:avLst/>
          </a:prstGeom>
          <a:noFill/>
        </p:spPr>
        <p:txBody>
          <a:bodyPr wrap="square" rtlCol="0">
            <a:spAutoFit/>
          </a:body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WHAT IS AI</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Straight Connector 7"/>
          <p:cNvCxnSpPr/>
          <p:nvPr/>
        </p:nvCxnSpPr>
        <p:spPr>
          <a:xfrm>
            <a:off x="8546646" y="1157815"/>
            <a:ext cx="1136650" cy="0"/>
          </a:xfrm>
          <a:prstGeom prst="line">
            <a:avLst/>
          </a:prstGeom>
          <a:ln w="38100">
            <a:solidFill>
              <a:srgbClr val="232A3F"/>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428468" y="1454188"/>
            <a:ext cx="5373006" cy="431502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the theory and development of computer systems capable of performing tasks normally requiring human intelligence, such as visual perception, speech recognition, decision-making, and language translation</a:t>
            </a:r>
            <a:endParaRPr lang="en-US" sz="2000" dirty="0">
              <a:latin typeface="Montserrat" panose="00000500000000000000" pitchFamily="2" charset="0"/>
              <a:cs typeface="Segoe UI Light" panose="020B0502040204020203" pitchFamily="34" charset="0"/>
            </a:endParaRPr>
          </a:p>
        </p:txBody>
      </p:sp>
      <p:pic>
        <p:nvPicPr>
          <p:cNvPr id="6" name="Picture Placeholder 5">
            <a:extLst>
              <a:ext uri="{FF2B5EF4-FFF2-40B4-BE49-F238E27FC236}">
                <a16:creationId xmlns:a16="http://schemas.microsoft.com/office/drawing/2014/main" id="{570F0382-A5B3-4B68-87F4-55AA868677F0}"/>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20" r="20020"/>
          <a:stretch>
            <a:fillRect/>
          </a:stretch>
        </p:blipFill>
        <p:spPr/>
      </p:pic>
    </p:spTree>
    <p:extLst>
      <p:ext uri="{BB962C8B-B14F-4D97-AF65-F5344CB8AC3E}">
        <p14:creationId xmlns:p14="http://schemas.microsoft.com/office/powerpoint/2010/main" val="175381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742" y="1131762"/>
            <a:ext cx="5323366" cy="431502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In business, artificial intelligence simply refers to the use of intelligent computer software with human-like capabilities to increase revenue, improve customer experience, increase productivity and efficiency, and drive business growth and transformation.</a:t>
            </a:r>
            <a:endParaRPr lang="en-US" sz="2000" dirty="0">
              <a:latin typeface="Montserrat" panose="00000500000000000000" pitchFamily="2" charset="0"/>
              <a:cs typeface="Segoe UI Light" panose="020B0502040204020203" pitchFamily="34" charset="0"/>
            </a:endParaRPr>
          </a:p>
        </p:txBody>
      </p:sp>
      <p:sp>
        <p:nvSpPr>
          <p:cNvPr id="5" name="TextBox 4"/>
          <p:cNvSpPr txBox="1"/>
          <p:nvPr/>
        </p:nvSpPr>
        <p:spPr>
          <a:xfrm>
            <a:off x="357741" y="238129"/>
            <a:ext cx="5323368" cy="584775"/>
          </a:xfrm>
          <a:prstGeom prst="rect">
            <a:avLst/>
          </a:prstGeom>
          <a:noFill/>
        </p:spPr>
        <p:txBody>
          <a:bodyPr wrap="square" rtlCol="0">
            <a:spAutoFit/>
          </a:bodyPr>
          <a:lstStyle/>
          <a:p>
            <a:pPr algn="ctr"/>
            <a:r>
              <a:rPr lang="en-GB" sz="32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BUSINESS</a:t>
            </a:r>
            <a:endParaRPr lang="en-US" sz="32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Placeholder 11">
            <a:extLst>
              <a:ext uri="{FF2B5EF4-FFF2-40B4-BE49-F238E27FC236}">
                <a16:creationId xmlns:a16="http://schemas.microsoft.com/office/drawing/2014/main" id="{04FB6206-FEBD-4714-B42C-187EAA9FD4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639" r="20639"/>
          <a:stretch>
            <a:fillRect/>
          </a:stretch>
        </p:blipFill>
        <p:spPr/>
      </p:pic>
      <p:pic>
        <p:nvPicPr>
          <p:cNvPr id="6" name="Picture 5">
            <a:extLst>
              <a:ext uri="{FF2B5EF4-FFF2-40B4-BE49-F238E27FC236}">
                <a16:creationId xmlns:a16="http://schemas.microsoft.com/office/drawing/2014/main" id="{1D8B9188-6FB5-429A-AC02-F49BA50EE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313409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707412" y="1893383"/>
            <a:ext cx="4916204" cy="4422347"/>
            <a:chOff x="3472716" y="1692370"/>
            <a:chExt cx="5246568" cy="4719524"/>
          </a:xfrm>
        </p:grpSpPr>
        <p:sp>
          <p:nvSpPr>
            <p:cNvPr id="3" name="Freeform 2"/>
            <p:cNvSpPr>
              <a:spLocks/>
            </p:cNvSpPr>
            <p:nvPr/>
          </p:nvSpPr>
          <p:spPr bwMode="auto">
            <a:xfrm flipH="1">
              <a:off x="5395367" y="4167630"/>
              <a:ext cx="1397174" cy="2244264"/>
            </a:xfrm>
            <a:custGeom>
              <a:avLst/>
              <a:gdLst>
                <a:gd name="connsiteX0" fmla="*/ 759198 w 1653886"/>
                <a:gd name="connsiteY0" fmla="*/ 850 h 2656618"/>
                <a:gd name="connsiteX1" fmla="*/ 763881 w 1653886"/>
                <a:gd name="connsiteY1" fmla="*/ 488839 h 2656618"/>
                <a:gd name="connsiteX2" fmla="*/ 459348 w 1653886"/>
                <a:gd name="connsiteY2" fmla="*/ 298375 h 2656618"/>
                <a:gd name="connsiteX3" fmla="*/ 233486 w 1653886"/>
                <a:gd name="connsiteY3" fmla="*/ 125688 h 2656618"/>
                <a:gd name="connsiteX4" fmla="*/ 502490 w 1653886"/>
                <a:gd name="connsiteY4" fmla="*/ 735172 h 2656618"/>
                <a:gd name="connsiteX5" fmla="*/ 55842 w 1653886"/>
                <a:gd name="connsiteY5" fmla="*/ 326310 h 2656618"/>
                <a:gd name="connsiteX6" fmla="*/ 48228 w 1653886"/>
                <a:gd name="connsiteY6" fmla="*/ 514234 h 2656618"/>
                <a:gd name="connsiteX7" fmla="*/ 411130 w 1653886"/>
                <a:gd name="connsiteY7" fmla="*/ 930715 h 2656618"/>
                <a:gd name="connsiteX8" fmla="*/ 65993 w 1653886"/>
                <a:gd name="connsiteY8" fmla="*/ 750409 h 2656618"/>
                <a:gd name="connsiteX9" fmla="*/ 170042 w 1653886"/>
                <a:gd name="connsiteY9" fmla="*/ 981505 h 2656618"/>
                <a:gd name="connsiteX10" fmla="*/ 723277 w 1653886"/>
                <a:gd name="connsiteY10" fmla="*/ 1641780 h 2656618"/>
                <a:gd name="connsiteX11" fmla="*/ 671256 w 1653886"/>
                <a:gd name="connsiteY11" fmla="*/ 2645894 h 2656618"/>
                <a:gd name="connsiteX12" fmla="*/ 670238 w 1653886"/>
                <a:gd name="connsiteY12" fmla="*/ 2656618 h 2656618"/>
                <a:gd name="connsiteX13" fmla="*/ 1288826 w 1653886"/>
                <a:gd name="connsiteY13" fmla="*/ 2656618 h 2656618"/>
                <a:gd name="connsiteX14" fmla="*/ 1277268 w 1653886"/>
                <a:gd name="connsiteY14" fmla="*/ 2583272 h 2656618"/>
                <a:gd name="connsiteX15" fmla="*/ 1266361 w 1653886"/>
                <a:gd name="connsiteY15" fmla="*/ 1331959 h 2656618"/>
                <a:gd name="connsiteX16" fmla="*/ 1652103 w 1653886"/>
                <a:gd name="connsiteY16" fmla="*/ 430430 h 2656618"/>
                <a:gd name="connsiteX17" fmla="*/ 1459232 w 1653886"/>
                <a:gd name="connsiteY17" fmla="*/ 471062 h 2656618"/>
                <a:gd name="connsiteX18" fmla="*/ 1098868 w 1653886"/>
                <a:gd name="connsiteY18" fmla="*/ 732633 h 2656618"/>
                <a:gd name="connsiteX19" fmla="*/ 794335 w 1653886"/>
                <a:gd name="connsiteY19" fmla="*/ 8870 h 2656618"/>
                <a:gd name="connsiteX20" fmla="*/ 759198 w 1653886"/>
                <a:gd name="connsiteY20" fmla="*/ 850 h 2656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53886" h="2656618">
                  <a:moveTo>
                    <a:pt x="759198" y="850"/>
                  </a:moveTo>
                  <a:cubicBezTo>
                    <a:pt x="692269" y="17203"/>
                    <a:pt x="726132" y="266631"/>
                    <a:pt x="763881" y="488839"/>
                  </a:cubicBezTo>
                  <a:cubicBezTo>
                    <a:pt x="807024" y="740251"/>
                    <a:pt x="593850" y="600578"/>
                    <a:pt x="459348" y="298375"/>
                  </a:cubicBezTo>
                  <a:cubicBezTo>
                    <a:pt x="324846" y="-3827"/>
                    <a:pt x="246175" y="82516"/>
                    <a:pt x="233486" y="125688"/>
                  </a:cubicBezTo>
                  <a:cubicBezTo>
                    <a:pt x="218259" y="168860"/>
                    <a:pt x="525330" y="707237"/>
                    <a:pt x="502490" y="735172"/>
                  </a:cubicBezTo>
                  <a:cubicBezTo>
                    <a:pt x="482188" y="760567"/>
                    <a:pt x="93908" y="313612"/>
                    <a:pt x="55842" y="326310"/>
                  </a:cubicBezTo>
                  <a:cubicBezTo>
                    <a:pt x="20313" y="339007"/>
                    <a:pt x="-45669" y="374561"/>
                    <a:pt x="48228" y="514234"/>
                  </a:cubicBezTo>
                  <a:cubicBezTo>
                    <a:pt x="139588" y="656447"/>
                    <a:pt x="428895" y="892622"/>
                    <a:pt x="411130" y="930715"/>
                  </a:cubicBezTo>
                  <a:cubicBezTo>
                    <a:pt x="393366" y="971347"/>
                    <a:pt x="152277" y="755488"/>
                    <a:pt x="65993" y="750409"/>
                  </a:cubicBezTo>
                  <a:cubicBezTo>
                    <a:pt x="-22829" y="745330"/>
                    <a:pt x="12700" y="869767"/>
                    <a:pt x="170042" y="981505"/>
                  </a:cubicBezTo>
                  <a:cubicBezTo>
                    <a:pt x="327384" y="1093244"/>
                    <a:pt x="710588" y="1217680"/>
                    <a:pt x="723277" y="1641780"/>
                  </a:cubicBezTo>
                  <a:cubicBezTo>
                    <a:pt x="732001" y="1933348"/>
                    <a:pt x="695144" y="2389360"/>
                    <a:pt x="671256" y="2645894"/>
                  </a:cubicBezTo>
                  <a:lnTo>
                    <a:pt x="670238" y="2656618"/>
                  </a:lnTo>
                  <a:lnTo>
                    <a:pt x="1288826" y="2656618"/>
                  </a:lnTo>
                  <a:lnTo>
                    <a:pt x="1277268" y="2583272"/>
                  </a:lnTo>
                  <a:cubicBezTo>
                    <a:pt x="1221841" y="2210562"/>
                    <a:pt x="1177856" y="1703363"/>
                    <a:pt x="1266361" y="1331959"/>
                  </a:cubicBezTo>
                  <a:cubicBezTo>
                    <a:pt x="1426241" y="669145"/>
                    <a:pt x="1677481" y="532011"/>
                    <a:pt x="1652103" y="430430"/>
                  </a:cubicBezTo>
                  <a:cubicBezTo>
                    <a:pt x="1629263" y="328849"/>
                    <a:pt x="1499836" y="377100"/>
                    <a:pt x="1459232" y="471062"/>
                  </a:cubicBezTo>
                  <a:cubicBezTo>
                    <a:pt x="1418628" y="562485"/>
                    <a:pt x="1253672" y="765646"/>
                    <a:pt x="1098868" y="732633"/>
                  </a:cubicBezTo>
                  <a:cubicBezTo>
                    <a:pt x="946601" y="699619"/>
                    <a:pt x="905997" y="69819"/>
                    <a:pt x="794335" y="8870"/>
                  </a:cubicBezTo>
                  <a:cubicBezTo>
                    <a:pt x="780377" y="934"/>
                    <a:pt x="768759" y="-1486"/>
                    <a:pt x="759198" y="850"/>
                  </a:cubicBezTo>
                  <a:close/>
                </a:path>
              </a:pathLst>
            </a:custGeom>
            <a:solidFill>
              <a:srgbClr val="404040"/>
            </a:solidFill>
            <a:ln>
              <a:noFill/>
            </a:ln>
          </p:spPr>
          <p:txBody>
            <a:bodyPr vert="horz" wrap="square" lIns="91440" tIns="45720" rIns="91440" bIns="45720" numCol="1" anchor="t" anchorCtr="0" compatLnSpc="1">
              <a:prstTxWarp prst="textNoShape">
                <a:avLst/>
              </a:prstTxWarp>
              <a:noAutofit/>
            </a:bodyPr>
            <a:lstStyle/>
            <a:p>
              <a:endParaRPr lang="id-ID"/>
            </a:p>
          </p:txBody>
        </p:sp>
        <p:sp>
          <p:nvSpPr>
            <p:cNvPr id="4" name="Freeform 67"/>
            <p:cNvSpPr>
              <a:spLocks/>
            </p:cNvSpPr>
            <p:nvPr/>
          </p:nvSpPr>
          <p:spPr bwMode="auto">
            <a:xfrm rot="1883109">
              <a:off x="3472716" y="3077532"/>
              <a:ext cx="1975673" cy="19695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67"/>
            <p:cNvSpPr>
              <a:spLocks/>
            </p:cNvSpPr>
            <p:nvPr/>
          </p:nvSpPr>
          <p:spPr bwMode="auto">
            <a:xfrm rot="4961872">
              <a:off x="4339838" y="2042516"/>
              <a:ext cx="2397282" cy="238983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67"/>
            <p:cNvSpPr>
              <a:spLocks/>
            </p:cNvSpPr>
            <p:nvPr/>
          </p:nvSpPr>
          <p:spPr bwMode="auto">
            <a:xfrm rot="7696778">
              <a:off x="5819972" y="2184633"/>
              <a:ext cx="2112165" cy="2105606"/>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67"/>
            <p:cNvSpPr>
              <a:spLocks/>
            </p:cNvSpPr>
            <p:nvPr/>
          </p:nvSpPr>
          <p:spPr bwMode="auto">
            <a:xfrm rot="10345882">
              <a:off x="6798191" y="3266787"/>
              <a:ext cx="1921093" cy="1915127"/>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7"/>
            <p:cNvSpPr>
              <a:spLocks/>
            </p:cNvSpPr>
            <p:nvPr/>
          </p:nvSpPr>
          <p:spPr bwMode="auto">
            <a:xfrm rot="12440007">
              <a:off x="6858380" y="4596385"/>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67"/>
            <p:cNvSpPr>
              <a:spLocks/>
            </p:cNvSpPr>
            <p:nvPr/>
          </p:nvSpPr>
          <p:spPr bwMode="auto">
            <a:xfrm rot="20954305">
              <a:off x="3963464" y="4429907"/>
              <a:ext cx="1424405" cy="1419981"/>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7"/>
            <p:cNvSpPr>
              <a:spLocks/>
            </p:cNvSpPr>
            <p:nvPr/>
          </p:nvSpPr>
          <p:spPr bwMode="auto">
            <a:xfrm rot="2241606">
              <a:off x="3489891" y="240632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7"/>
            <p:cNvSpPr>
              <a:spLocks/>
            </p:cNvSpPr>
            <p:nvPr/>
          </p:nvSpPr>
          <p:spPr bwMode="auto">
            <a:xfrm rot="6355571">
              <a:off x="5654693" y="1694215"/>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7"/>
            <p:cNvSpPr>
              <a:spLocks/>
            </p:cNvSpPr>
            <p:nvPr/>
          </p:nvSpPr>
          <p:spPr bwMode="auto">
            <a:xfrm rot="9774375">
              <a:off x="7378684" y="2652032"/>
              <a:ext cx="1187759" cy="1184070"/>
            </a:xfrm>
            <a:custGeom>
              <a:avLst/>
              <a:gdLst>
                <a:gd name="T0" fmla="*/ 270 w 270"/>
                <a:gd name="T1" fmla="*/ 138 h 269"/>
                <a:gd name="T2" fmla="*/ 0 w 270"/>
                <a:gd name="T3" fmla="*/ 187 h 269"/>
                <a:gd name="T4" fmla="*/ 262 w 270"/>
                <a:gd name="T5" fmla="*/ 117 h 269"/>
                <a:gd name="T6" fmla="*/ 119 w 270"/>
                <a:gd name="T7" fmla="*/ 152 h 269"/>
                <a:gd name="T8" fmla="*/ 270 w 270"/>
                <a:gd name="T9" fmla="*/ 138 h 269"/>
              </a:gdLst>
              <a:ahLst/>
              <a:cxnLst>
                <a:cxn ang="0">
                  <a:pos x="T0" y="T1"/>
                </a:cxn>
                <a:cxn ang="0">
                  <a:pos x="T2" y="T3"/>
                </a:cxn>
                <a:cxn ang="0">
                  <a:pos x="T4" y="T5"/>
                </a:cxn>
                <a:cxn ang="0">
                  <a:pos x="T6" y="T7"/>
                </a:cxn>
                <a:cxn ang="0">
                  <a:pos x="T8" y="T9"/>
                </a:cxn>
              </a:cxnLst>
              <a:rect l="0" t="0" r="r" b="b"/>
              <a:pathLst>
                <a:path w="270" h="269">
                  <a:moveTo>
                    <a:pt x="270" y="138"/>
                  </a:moveTo>
                  <a:cubicBezTo>
                    <a:pt x="270" y="138"/>
                    <a:pt x="186" y="269"/>
                    <a:pt x="0" y="187"/>
                  </a:cubicBezTo>
                  <a:cubicBezTo>
                    <a:pt x="0" y="187"/>
                    <a:pt x="94" y="0"/>
                    <a:pt x="262" y="117"/>
                  </a:cubicBezTo>
                  <a:cubicBezTo>
                    <a:pt x="262" y="117"/>
                    <a:pt x="165" y="153"/>
                    <a:pt x="119" y="152"/>
                  </a:cubicBezTo>
                  <a:cubicBezTo>
                    <a:pt x="119" y="152"/>
                    <a:pt x="224" y="164"/>
                    <a:pt x="270" y="138"/>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3" name="Group 12"/>
          <p:cNvGrpSpPr/>
          <p:nvPr/>
        </p:nvGrpSpPr>
        <p:grpSpPr>
          <a:xfrm>
            <a:off x="0" y="5996489"/>
            <a:ext cx="12224825" cy="1307723"/>
            <a:chOff x="0" y="5996489"/>
            <a:chExt cx="12224825" cy="1307723"/>
          </a:xfrm>
        </p:grpSpPr>
        <p:sp>
          <p:nvSpPr>
            <p:cNvPr id="40" name="Rectangle 1"/>
            <p:cNvSpPr/>
            <p:nvPr/>
          </p:nvSpPr>
          <p:spPr>
            <a:xfrm>
              <a:off x="0" y="6257824"/>
              <a:ext cx="12224825" cy="1046388"/>
            </a:xfrm>
            <a:custGeom>
              <a:avLst/>
              <a:gdLst>
                <a:gd name="connsiteX0" fmla="*/ 0 w 12192000"/>
                <a:gd name="connsiteY0" fmla="*/ 0 h 948519"/>
                <a:gd name="connsiteX1" fmla="*/ 12192000 w 12192000"/>
                <a:gd name="connsiteY1" fmla="*/ 0 h 948519"/>
                <a:gd name="connsiteX2" fmla="*/ 12192000 w 12192000"/>
                <a:gd name="connsiteY2" fmla="*/ 948519 h 948519"/>
                <a:gd name="connsiteX3" fmla="*/ 0 w 12192000"/>
                <a:gd name="connsiteY3" fmla="*/ 948519 h 948519"/>
                <a:gd name="connsiteX4" fmla="*/ 0 w 12192000"/>
                <a:gd name="connsiteY4" fmla="*/ 0 h 948519"/>
                <a:gd name="connsiteX0" fmla="*/ 0 w 12192000"/>
                <a:gd name="connsiteY0" fmla="*/ 0 h 948519"/>
                <a:gd name="connsiteX1" fmla="*/ 1337481 w 12192000"/>
                <a:gd name="connsiteY1" fmla="*/ 0 h 948519"/>
                <a:gd name="connsiteX2" fmla="*/ 12192000 w 12192000"/>
                <a:gd name="connsiteY2" fmla="*/ 0 h 948519"/>
                <a:gd name="connsiteX3" fmla="*/ 12192000 w 12192000"/>
                <a:gd name="connsiteY3" fmla="*/ 948519 h 948519"/>
                <a:gd name="connsiteX4" fmla="*/ 0 w 12192000"/>
                <a:gd name="connsiteY4" fmla="*/ 948519 h 948519"/>
                <a:gd name="connsiteX5" fmla="*/ 0 w 12192000"/>
                <a:gd name="connsiteY5" fmla="*/ 0 h 948519"/>
                <a:gd name="connsiteX0" fmla="*/ 0 w 12192000"/>
                <a:gd name="connsiteY0" fmla="*/ 286603 h 1235122"/>
                <a:gd name="connsiteX1" fmla="*/ 1023582 w 12192000"/>
                <a:gd name="connsiteY1" fmla="*/ 0 h 1235122"/>
                <a:gd name="connsiteX2" fmla="*/ 12192000 w 12192000"/>
                <a:gd name="connsiteY2" fmla="*/ 286603 h 1235122"/>
                <a:gd name="connsiteX3" fmla="*/ 12192000 w 12192000"/>
                <a:gd name="connsiteY3" fmla="*/ 1235122 h 1235122"/>
                <a:gd name="connsiteX4" fmla="*/ 0 w 12192000"/>
                <a:gd name="connsiteY4" fmla="*/ 1235122 h 1235122"/>
                <a:gd name="connsiteX5" fmla="*/ 0 w 12192000"/>
                <a:gd name="connsiteY5" fmla="*/ 286603 h 1235122"/>
                <a:gd name="connsiteX0" fmla="*/ 0 w 12192000"/>
                <a:gd name="connsiteY0" fmla="*/ 286603 h 1235122"/>
                <a:gd name="connsiteX1" fmla="*/ 1023582 w 12192000"/>
                <a:gd name="connsiteY1" fmla="*/ 0 h 1235122"/>
                <a:gd name="connsiteX2" fmla="*/ 12192000 w 12192000"/>
                <a:gd name="connsiteY2" fmla="*/ 286603 h 1235122"/>
                <a:gd name="connsiteX3" fmla="*/ 12192000 w 12192000"/>
                <a:gd name="connsiteY3" fmla="*/ 1235122 h 1235122"/>
                <a:gd name="connsiteX4" fmla="*/ 0 w 12192000"/>
                <a:gd name="connsiteY4" fmla="*/ 1235122 h 1235122"/>
                <a:gd name="connsiteX5" fmla="*/ 0 w 12192000"/>
                <a:gd name="connsiteY5" fmla="*/ 286603 h 1235122"/>
                <a:gd name="connsiteX0" fmla="*/ 0 w 12192000"/>
                <a:gd name="connsiteY0" fmla="*/ 286603 h 1235122"/>
                <a:gd name="connsiteX1" fmla="*/ 1023582 w 12192000"/>
                <a:gd name="connsiteY1" fmla="*/ 0 h 1235122"/>
                <a:gd name="connsiteX2" fmla="*/ 5336275 w 12192000"/>
                <a:gd name="connsiteY2" fmla="*/ 81886 h 1235122"/>
                <a:gd name="connsiteX3" fmla="*/ 12192000 w 12192000"/>
                <a:gd name="connsiteY3" fmla="*/ 286603 h 1235122"/>
                <a:gd name="connsiteX4" fmla="*/ 12192000 w 12192000"/>
                <a:gd name="connsiteY4" fmla="*/ 1235122 h 1235122"/>
                <a:gd name="connsiteX5" fmla="*/ 0 w 12192000"/>
                <a:gd name="connsiteY5" fmla="*/ 1235122 h 1235122"/>
                <a:gd name="connsiteX6" fmla="*/ 0 w 12192000"/>
                <a:gd name="connsiteY6" fmla="*/ 286603 h 1235122"/>
                <a:gd name="connsiteX0" fmla="*/ 0 w 12192000"/>
                <a:gd name="connsiteY0" fmla="*/ 382138 h 1330657"/>
                <a:gd name="connsiteX1" fmla="*/ 1023582 w 12192000"/>
                <a:gd name="connsiteY1" fmla="*/ 95535 h 1330657"/>
                <a:gd name="connsiteX2" fmla="*/ 5336275 w 12192000"/>
                <a:gd name="connsiteY2" fmla="*/ 0 h 1330657"/>
                <a:gd name="connsiteX3" fmla="*/ 12192000 w 12192000"/>
                <a:gd name="connsiteY3" fmla="*/ 382138 h 1330657"/>
                <a:gd name="connsiteX4" fmla="*/ 12192000 w 12192000"/>
                <a:gd name="connsiteY4" fmla="*/ 1330657 h 1330657"/>
                <a:gd name="connsiteX5" fmla="*/ 0 w 12192000"/>
                <a:gd name="connsiteY5" fmla="*/ 1330657 h 1330657"/>
                <a:gd name="connsiteX6" fmla="*/ 0 w 12192000"/>
                <a:gd name="connsiteY6" fmla="*/ 382138 h 1330657"/>
                <a:gd name="connsiteX0" fmla="*/ 0 w 12192000"/>
                <a:gd name="connsiteY0" fmla="*/ 383955 h 1332474"/>
                <a:gd name="connsiteX1" fmla="*/ 1023582 w 12192000"/>
                <a:gd name="connsiteY1" fmla="*/ 97352 h 1332474"/>
                <a:gd name="connsiteX2" fmla="*/ 5336275 w 12192000"/>
                <a:gd name="connsiteY2" fmla="*/ 1817 h 1332474"/>
                <a:gd name="connsiteX3" fmla="*/ 8434316 w 12192000"/>
                <a:gd name="connsiteY3" fmla="*/ 165591 h 1332474"/>
                <a:gd name="connsiteX4" fmla="*/ 12192000 w 12192000"/>
                <a:gd name="connsiteY4" fmla="*/ 383955 h 1332474"/>
                <a:gd name="connsiteX5" fmla="*/ 12192000 w 12192000"/>
                <a:gd name="connsiteY5" fmla="*/ 1332474 h 1332474"/>
                <a:gd name="connsiteX6" fmla="*/ 0 w 12192000"/>
                <a:gd name="connsiteY6" fmla="*/ 1332474 h 1332474"/>
                <a:gd name="connsiteX7" fmla="*/ 0 w 12192000"/>
                <a:gd name="connsiteY7" fmla="*/ 383955 h 1332474"/>
                <a:gd name="connsiteX0" fmla="*/ 0 w 12192000"/>
                <a:gd name="connsiteY0" fmla="*/ 423080 h 1371599"/>
                <a:gd name="connsiteX1" fmla="*/ 1023582 w 12192000"/>
                <a:gd name="connsiteY1" fmla="*/ 136477 h 1371599"/>
                <a:gd name="connsiteX2" fmla="*/ 5336275 w 12192000"/>
                <a:gd name="connsiteY2" fmla="*/ 40942 h 1371599"/>
                <a:gd name="connsiteX3" fmla="*/ 8284191 w 12192000"/>
                <a:gd name="connsiteY3" fmla="*/ 0 h 1371599"/>
                <a:gd name="connsiteX4" fmla="*/ 12192000 w 12192000"/>
                <a:gd name="connsiteY4" fmla="*/ 423080 h 1371599"/>
                <a:gd name="connsiteX5" fmla="*/ 12192000 w 12192000"/>
                <a:gd name="connsiteY5" fmla="*/ 1371599 h 1371599"/>
                <a:gd name="connsiteX6" fmla="*/ 0 w 12192000"/>
                <a:gd name="connsiteY6" fmla="*/ 1371599 h 1371599"/>
                <a:gd name="connsiteX7" fmla="*/ 0 w 12192000"/>
                <a:gd name="connsiteY7" fmla="*/ 423080 h 1371599"/>
                <a:gd name="connsiteX0" fmla="*/ 0 w 12192000"/>
                <a:gd name="connsiteY0" fmla="*/ 423080 h 1371599"/>
                <a:gd name="connsiteX1" fmla="*/ 1023582 w 12192000"/>
                <a:gd name="connsiteY1" fmla="*/ 136477 h 1371599"/>
                <a:gd name="connsiteX2" fmla="*/ 5336275 w 12192000"/>
                <a:gd name="connsiteY2" fmla="*/ 40942 h 1371599"/>
                <a:gd name="connsiteX3" fmla="*/ 8284191 w 12192000"/>
                <a:gd name="connsiteY3" fmla="*/ 0 h 1371599"/>
                <a:gd name="connsiteX4" fmla="*/ 10222173 w 12192000"/>
                <a:gd name="connsiteY4" fmla="*/ 218365 h 1371599"/>
                <a:gd name="connsiteX5" fmla="*/ 12192000 w 12192000"/>
                <a:gd name="connsiteY5" fmla="*/ 423080 h 1371599"/>
                <a:gd name="connsiteX6" fmla="*/ 12192000 w 12192000"/>
                <a:gd name="connsiteY6" fmla="*/ 1371599 h 1371599"/>
                <a:gd name="connsiteX7" fmla="*/ 0 w 12192000"/>
                <a:gd name="connsiteY7" fmla="*/ 1371599 h 1371599"/>
                <a:gd name="connsiteX8" fmla="*/ 0 w 12192000"/>
                <a:gd name="connsiteY8" fmla="*/ 423080 h 1371599"/>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92000 w 12192000"/>
                <a:gd name="connsiteY5" fmla="*/ 532261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78352 w 12192000"/>
                <a:gd name="connsiteY5" fmla="*/ 272953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78352 w 12192000"/>
                <a:gd name="connsiteY5" fmla="*/ 272953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78352 w 12192000"/>
                <a:gd name="connsiteY5" fmla="*/ 272953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78352 w 12192000"/>
                <a:gd name="connsiteY5" fmla="*/ 272953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2261 h 1480780"/>
                <a:gd name="connsiteX1" fmla="*/ 1023582 w 12192000"/>
                <a:gd name="connsiteY1" fmla="*/ 245658 h 1480780"/>
                <a:gd name="connsiteX2" fmla="*/ 5336275 w 12192000"/>
                <a:gd name="connsiteY2" fmla="*/ 150123 h 1480780"/>
                <a:gd name="connsiteX3" fmla="*/ 8284191 w 12192000"/>
                <a:gd name="connsiteY3" fmla="*/ 109181 h 1480780"/>
                <a:gd name="connsiteX4" fmla="*/ 11395880 w 12192000"/>
                <a:gd name="connsiteY4" fmla="*/ 0 h 1480780"/>
                <a:gd name="connsiteX5" fmla="*/ 12178352 w 12192000"/>
                <a:gd name="connsiteY5" fmla="*/ 272953 h 1480780"/>
                <a:gd name="connsiteX6" fmla="*/ 12192000 w 12192000"/>
                <a:gd name="connsiteY6" fmla="*/ 1480780 h 1480780"/>
                <a:gd name="connsiteX7" fmla="*/ 0 w 12192000"/>
                <a:gd name="connsiteY7" fmla="*/ 1480780 h 1480780"/>
                <a:gd name="connsiteX8" fmla="*/ 0 w 12192000"/>
                <a:gd name="connsiteY8" fmla="*/ 532261 h 1480780"/>
                <a:gd name="connsiteX0" fmla="*/ 0 w 12192000"/>
                <a:gd name="connsiteY0" fmla="*/ 533366 h 1481885"/>
                <a:gd name="connsiteX1" fmla="*/ 1023582 w 12192000"/>
                <a:gd name="connsiteY1" fmla="*/ 246763 h 1481885"/>
                <a:gd name="connsiteX2" fmla="*/ 5336275 w 12192000"/>
                <a:gd name="connsiteY2" fmla="*/ 151228 h 1481885"/>
                <a:gd name="connsiteX3" fmla="*/ 8284191 w 12192000"/>
                <a:gd name="connsiteY3" fmla="*/ 110286 h 1481885"/>
                <a:gd name="connsiteX4" fmla="*/ 11395880 w 12192000"/>
                <a:gd name="connsiteY4" fmla="*/ 1105 h 1481885"/>
                <a:gd name="connsiteX5" fmla="*/ 12178352 w 12192000"/>
                <a:gd name="connsiteY5" fmla="*/ 274058 h 1481885"/>
                <a:gd name="connsiteX6" fmla="*/ 12192000 w 12192000"/>
                <a:gd name="connsiteY6" fmla="*/ 1481885 h 1481885"/>
                <a:gd name="connsiteX7" fmla="*/ 0 w 12192000"/>
                <a:gd name="connsiteY7" fmla="*/ 1481885 h 1481885"/>
                <a:gd name="connsiteX8" fmla="*/ 0 w 12192000"/>
                <a:gd name="connsiteY8"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8284191 w 12192000"/>
                <a:gd name="connsiteY3" fmla="*/ 110286 h 1481885"/>
                <a:gd name="connsiteX4" fmla="*/ 11395880 w 12192000"/>
                <a:gd name="connsiteY4" fmla="*/ 1105 h 1481885"/>
                <a:gd name="connsiteX5" fmla="*/ 12178352 w 12192000"/>
                <a:gd name="connsiteY5" fmla="*/ 274058 h 1481885"/>
                <a:gd name="connsiteX6" fmla="*/ 12192000 w 12192000"/>
                <a:gd name="connsiteY6" fmla="*/ 1481885 h 1481885"/>
                <a:gd name="connsiteX7" fmla="*/ 0 w 12192000"/>
                <a:gd name="connsiteY7" fmla="*/ 1481885 h 1481885"/>
                <a:gd name="connsiteX8" fmla="*/ 0 w 12192000"/>
                <a:gd name="connsiteY8"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8448530 w 12192000"/>
                <a:gd name="connsiteY3" fmla="*/ 122927 h 1481885"/>
                <a:gd name="connsiteX4" fmla="*/ 11395880 w 12192000"/>
                <a:gd name="connsiteY4" fmla="*/ 1105 h 1481885"/>
                <a:gd name="connsiteX5" fmla="*/ 12178352 w 12192000"/>
                <a:gd name="connsiteY5" fmla="*/ 274058 h 1481885"/>
                <a:gd name="connsiteX6" fmla="*/ 12192000 w 12192000"/>
                <a:gd name="connsiteY6" fmla="*/ 1481885 h 1481885"/>
                <a:gd name="connsiteX7" fmla="*/ 0 w 12192000"/>
                <a:gd name="connsiteY7" fmla="*/ 1481885 h 1481885"/>
                <a:gd name="connsiteX8" fmla="*/ 0 w 12192000"/>
                <a:gd name="connsiteY8"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8448530 w 12192000"/>
                <a:gd name="connsiteY3" fmla="*/ 122927 h 1481885"/>
                <a:gd name="connsiteX4" fmla="*/ 11395880 w 12192000"/>
                <a:gd name="connsiteY4" fmla="*/ 1105 h 1481885"/>
                <a:gd name="connsiteX5" fmla="*/ 12178352 w 12192000"/>
                <a:gd name="connsiteY5" fmla="*/ 274058 h 1481885"/>
                <a:gd name="connsiteX6" fmla="*/ 12192000 w 12192000"/>
                <a:gd name="connsiteY6" fmla="*/ 1481885 h 1481885"/>
                <a:gd name="connsiteX7" fmla="*/ 0 w 12192000"/>
                <a:gd name="connsiteY7" fmla="*/ 1481885 h 1481885"/>
                <a:gd name="connsiteX8" fmla="*/ 0 w 12192000"/>
                <a:gd name="connsiteY8"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89917 w 12192000"/>
                <a:gd name="connsiteY3" fmla="*/ 85005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023582 w 12192000"/>
                <a:gd name="connsiteY1" fmla="*/ 246763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284839 w 12192000"/>
                <a:gd name="connsiteY1" fmla="*/ 221480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0 w 12192000"/>
                <a:gd name="connsiteY0" fmla="*/ 533366 h 1481885"/>
                <a:gd name="connsiteX1" fmla="*/ 1284839 w 12192000"/>
                <a:gd name="connsiteY1" fmla="*/ 221480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0 w 12192000"/>
                <a:gd name="connsiteY9" fmla="*/ 533366 h 1481885"/>
                <a:gd name="connsiteX0" fmla="*/ 4214 w 12192000"/>
                <a:gd name="connsiteY0" fmla="*/ 478586 h 1481885"/>
                <a:gd name="connsiteX1" fmla="*/ 1284839 w 12192000"/>
                <a:gd name="connsiteY1" fmla="*/ 221480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4214 w 12192000"/>
                <a:gd name="connsiteY9" fmla="*/ 478586 h 1481885"/>
                <a:gd name="connsiteX0" fmla="*/ 4214 w 12192000"/>
                <a:gd name="connsiteY0" fmla="*/ 478586 h 1481885"/>
                <a:gd name="connsiteX1" fmla="*/ 1284839 w 12192000"/>
                <a:gd name="connsiteY1" fmla="*/ 221480 h 1481885"/>
                <a:gd name="connsiteX2" fmla="*/ 5336275 w 12192000"/>
                <a:gd name="connsiteY2" fmla="*/ 151228 h 1481885"/>
                <a:gd name="connsiteX3" fmla="*/ 7205641 w 12192000"/>
                <a:gd name="connsiteY3" fmla="*/ 325193 h 1481885"/>
                <a:gd name="connsiteX4" fmla="*/ 8448530 w 12192000"/>
                <a:gd name="connsiteY4" fmla="*/ 122927 h 1481885"/>
                <a:gd name="connsiteX5" fmla="*/ 11395880 w 12192000"/>
                <a:gd name="connsiteY5" fmla="*/ 1105 h 1481885"/>
                <a:gd name="connsiteX6" fmla="*/ 12178352 w 12192000"/>
                <a:gd name="connsiteY6" fmla="*/ 274058 h 1481885"/>
                <a:gd name="connsiteX7" fmla="*/ 12192000 w 12192000"/>
                <a:gd name="connsiteY7" fmla="*/ 1481885 h 1481885"/>
                <a:gd name="connsiteX8" fmla="*/ 0 w 12192000"/>
                <a:gd name="connsiteY8" fmla="*/ 1481885 h 1481885"/>
                <a:gd name="connsiteX9" fmla="*/ 4214 w 12192000"/>
                <a:gd name="connsiteY9" fmla="*/ 478586 h 1481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481885">
                  <a:moveTo>
                    <a:pt x="4214" y="478586"/>
                  </a:moveTo>
                  <a:cubicBezTo>
                    <a:pt x="320126" y="332486"/>
                    <a:pt x="396162" y="276040"/>
                    <a:pt x="1284839" y="221480"/>
                  </a:cubicBezTo>
                  <a:cubicBezTo>
                    <a:pt x="2173516" y="166920"/>
                    <a:pt x="3756730" y="426804"/>
                    <a:pt x="5336275" y="151228"/>
                  </a:cubicBezTo>
                  <a:cubicBezTo>
                    <a:pt x="6102666" y="53304"/>
                    <a:pt x="6519312" y="212425"/>
                    <a:pt x="7205641" y="325193"/>
                  </a:cubicBezTo>
                  <a:cubicBezTo>
                    <a:pt x="7736991" y="392111"/>
                    <a:pt x="7764203" y="136910"/>
                    <a:pt x="8448530" y="122927"/>
                  </a:cubicBezTo>
                  <a:cubicBezTo>
                    <a:pt x="9397269" y="322507"/>
                    <a:pt x="9996261" y="117562"/>
                    <a:pt x="11395880" y="1105"/>
                  </a:cubicBezTo>
                  <a:cubicBezTo>
                    <a:pt x="11728339" y="-9043"/>
                    <a:pt x="11888031" y="48231"/>
                    <a:pt x="12178352" y="274058"/>
                  </a:cubicBezTo>
                  <a:lnTo>
                    <a:pt x="12192000" y="1481885"/>
                  </a:lnTo>
                  <a:lnTo>
                    <a:pt x="0" y="1481885"/>
                  </a:lnTo>
                  <a:cubicBezTo>
                    <a:pt x="1405" y="1147452"/>
                    <a:pt x="2809" y="813019"/>
                    <a:pt x="4214" y="47858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4633047" y="5996489"/>
              <a:ext cx="2735460" cy="728933"/>
              <a:chOff x="4749462" y="6145275"/>
              <a:chExt cx="2735460" cy="728933"/>
            </a:xfrm>
          </p:grpSpPr>
          <p:sp>
            <p:nvSpPr>
              <p:cNvPr id="34" name="Rectangle 16"/>
              <p:cNvSpPr/>
              <p:nvPr/>
            </p:nvSpPr>
            <p:spPr>
              <a:xfrm>
                <a:off x="4749462" y="6161487"/>
                <a:ext cx="2735460" cy="712721"/>
              </a:xfrm>
              <a:custGeom>
                <a:avLst/>
                <a:gdLst>
                  <a:gd name="connsiteX0" fmla="*/ 0 w 2735460"/>
                  <a:gd name="connsiteY0" fmla="*/ 0 h 605118"/>
                  <a:gd name="connsiteX1" fmla="*/ 2735460 w 2735460"/>
                  <a:gd name="connsiteY1" fmla="*/ 0 h 605118"/>
                  <a:gd name="connsiteX2" fmla="*/ 2735460 w 2735460"/>
                  <a:gd name="connsiteY2" fmla="*/ 605118 h 605118"/>
                  <a:gd name="connsiteX3" fmla="*/ 0 w 2735460"/>
                  <a:gd name="connsiteY3" fmla="*/ 605118 h 605118"/>
                  <a:gd name="connsiteX4" fmla="*/ 0 w 2735460"/>
                  <a:gd name="connsiteY4" fmla="*/ 0 h 605118"/>
                  <a:gd name="connsiteX0" fmla="*/ 0 w 2735460"/>
                  <a:gd name="connsiteY0" fmla="*/ 0 h 605118"/>
                  <a:gd name="connsiteX1" fmla="*/ 2735460 w 2735460"/>
                  <a:gd name="connsiteY1" fmla="*/ 605118 h 605118"/>
                  <a:gd name="connsiteX2" fmla="*/ 0 w 2735460"/>
                  <a:gd name="connsiteY2" fmla="*/ 605118 h 605118"/>
                  <a:gd name="connsiteX3" fmla="*/ 0 w 2735460"/>
                  <a:gd name="connsiteY3" fmla="*/ 0 h 605118"/>
                  <a:gd name="connsiteX0" fmla="*/ 0 w 2735460"/>
                  <a:gd name="connsiteY0" fmla="*/ 0 h 605118"/>
                  <a:gd name="connsiteX1" fmla="*/ 1344705 w 2735460"/>
                  <a:gd name="connsiteY1" fmla="*/ 282389 h 605118"/>
                  <a:gd name="connsiteX2" fmla="*/ 2735460 w 2735460"/>
                  <a:gd name="connsiteY2" fmla="*/ 605118 h 605118"/>
                  <a:gd name="connsiteX3" fmla="*/ 0 w 2735460"/>
                  <a:gd name="connsiteY3" fmla="*/ 605118 h 605118"/>
                  <a:gd name="connsiteX4" fmla="*/ 0 w 2735460"/>
                  <a:gd name="connsiteY4" fmla="*/ 0 h 605118"/>
                  <a:gd name="connsiteX0" fmla="*/ 0 w 2735460"/>
                  <a:gd name="connsiteY0" fmla="*/ 322729 h 322729"/>
                  <a:gd name="connsiteX1" fmla="*/ 1344705 w 2735460"/>
                  <a:gd name="connsiteY1" fmla="*/ 0 h 322729"/>
                  <a:gd name="connsiteX2" fmla="*/ 2735460 w 2735460"/>
                  <a:gd name="connsiteY2" fmla="*/ 322729 h 322729"/>
                  <a:gd name="connsiteX3" fmla="*/ 0 w 2735460"/>
                  <a:gd name="connsiteY3" fmla="*/ 322729 h 322729"/>
                  <a:gd name="connsiteX0" fmla="*/ 0 w 2735460"/>
                  <a:gd name="connsiteY0" fmla="*/ 510988 h 510988"/>
                  <a:gd name="connsiteX1" fmla="*/ 1492623 w 2735460"/>
                  <a:gd name="connsiteY1" fmla="*/ 0 h 510988"/>
                  <a:gd name="connsiteX2" fmla="*/ 2735460 w 2735460"/>
                  <a:gd name="connsiteY2" fmla="*/ 510988 h 510988"/>
                  <a:gd name="connsiteX3" fmla="*/ 0 w 2735460"/>
                  <a:gd name="connsiteY3" fmla="*/ 510988 h 510988"/>
                  <a:gd name="connsiteX0" fmla="*/ 0 w 2735460"/>
                  <a:gd name="connsiteY0" fmla="*/ 510988 h 510988"/>
                  <a:gd name="connsiteX1" fmla="*/ 1492623 w 2735460"/>
                  <a:gd name="connsiteY1" fmla="*/ 0 h 510988"/>
                  <a:gd name="connsiteX2" fmla="*/ 2735460 w 2735460"/>
                  <a:gd name="connsiteY2" fmla="*/ 510988 h 510988"/>
                  <a:gd name="connsiteX3" fmla="*/ 0 w 2735460"/>
                  <a:gd name="connsiteY3" fmla="*/ 510988 h 510988"/>
                  <a:gd name="connsiteX0" fmla="*/ 0 w 2735460"/>
                  <a:gd name="connsiteY0" fmla="*/ 511031 h 511031"/>
                  <a:gd name="connsiteX1" fmla="*/ 1492623 w 2735460"/>
                  <a:gd name="connsiteY1" fmla="*/ 43 h 511031"/>
                  <a:gd name="connsiteX2" fmla="*/ 2735460 w 2735460"/>
                  <a:gd name="connsiteY2" fmla="*/ 511031 h 511031"/>
                  <a:gd name="connsiteX3" fmla="*/ 0 w 2735460"/>
                  <a:gd name="connsiteY3" fmla="*/ 511031 h 511031"/>
                  <a:gd name="connsiteX0" fmla="*/ 0 w 2735460"/>
                  <a:gd name="connsiteY0" fmla="*/ 685828 h 685828"/>
                  <a:gd name="connsiteX1" fmla="*/ 1519517 w 2735460"/>
                  <a:gd name="connsiteY1" fmla="*/ 28 h 685828"/>
                  <a:gd name="connsiteX2" fmla="*/ 2735460 w 2735460"/>
                  <a:gd name="connsiteY2" fmla="*/ 685828 h 685828"/>
                  <a:gd name="connsiteX3" fmla="*/ 0 w 2735460"/>
                  <a:gd name="connsiteY3" fmla="*/ 685828 h 685828"/>
                  <a:gd name="connsiteX0" fmla="*/ 0 w 2735460"/>
                  <a:gd name="connsiteY0" fmla="*/ 712721 h 712721"/>
                  <a:gd name="connsiteX1" fmla="*/ 1519517 w 2735460"/>
                  <a:gd name="connsiteY1" fmla="*/ 27 h 712721"/>
                  <a:gd name="connsiteX2" fmla="*/ 2735460 w 2735460"/>
                  <a:gd name="connsiteY2" fmla="*/ 712721 h 712721"/>
                  <a:gd name="connsiteX3" fmla="*/ 0 w 2735460"/>
                  <a:gd name="connsiteY3" fmla="*/ 712721 h 712721"/>
                </a:gdLst>
                <a:ahLst/>
                <a:cxnLst>
                  <a:cxn ang="0">
                    <a:pos x="connsiteX0" y="connsiteY0"/>
                  </a:cxn>
                  <a:cxn ang="0">
                    <a:pos x="connsiteX1" y="connsiteY1"/>
                  </a:cxn>
                  <a:cxn ang="0">
                    <a:pos x="connsiteX2" y="connsiteY2"/>
                  </a:cxn>
                  <a:cxn ang="0">
                    <a:pos x="connsiteX3" y="connsiteY3"/>
                  </a:cxn>
                </a:cxnLst>
                <a:rect l="l" t="t" r="r" b="b"/>
                <a:pathLst>
                  <a:path w="2735460" h="712721">
                    <a:moveTo>
                      <a:pt x="0" y="712721"/>
                    </a:moveTo>
                    <a:cubicBezTo>
                      <a:pt x="497541" y="542392"/>
                      <a:pt x="658905" y="-4455"/>
                      <a:pt x="1519517" y="27"/>
                    </a:cubicBezTo>
                    <a:cubicBezTo>
                      <a:pt x="2189290" y="62780"/>
                      <a:pt x="2321181" y="542392"/>
                      <a:pt x="2735460" y="712721"/>
                    </a:cubicBezTo>
                    <a:lnTo>
                      <a:pt x="0" y="71272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57"/>
              <p:cNvSpPr>
                <a:spLocks/>
              </p:cNvSpPr>
              <p:nvPr/>
            </p:nvSpPr>
            <p:spPr bwMode="auto">
              <a:xfrm>
                <a:off x="5841925" y="6145275"/>
                <a:ext cx="612664" cy="712725"/>
              </a:xfrm>
              <a:custGeom>
                <a:avLst/>
                <a:gdLst>
                  <a:gd name="T0" fmla="*/ 106 w 395"/>
                  <a:gd name="T1" fmla="*/ 5 h 183"/>
                  <a:gd name="T2" fmla="*/ 105 w 395"/>
                  <a:gd name="T3" fmla="*/ 5 h 183"/>
                  <a:gd name="T4" fmla="*/ 85 w 395"/>
                  <a:gd name="T5" fmla="*/ 21 h 183"/>
                  <a:gd name="T6" fmla="*/ 46 w 395"/>
                  <a:gd name="T7" fmla="*/ 62 h 183"/>
                  <a:gd name="T8" fmla="*/ 105 w 395"/>
                  <a:gd name="T9" fmla="*/ 28 h 183"/>
                  <a:gd name="T10" fmla="*/ 158 w 395"/>
                  <a:gd name="T11" fmla="*/ 12 h 183"/>
                  <a:gd name="T12" fmla="*/ 127 w 395"/>
                  <a:gd name="T13" fmla="*/ 61 h 183"/>
                  <a:gd name="T14" fmla="*/ 116 w 395"/>
                  <a:gd name="T15" fmla="*/ 74 h 183"/>
                  <a:gd name="T16" fmla="*/ 70 w 395"/>
                  <a:gd name="T17" fmla="*/ 87 h 183"/>
                  <a:gd name="T18" fmla="*/ 18 w 395"/>
                  <a:gd name="T19" fmla="*/ 113 h 183"/>
                  <a:gd name="T20" fmla="*/ 85 w 395"/>
                  <a:gd name="T21" fmla="*/ 93 h 183"/>
                  <a:gd name="T22" fmla="*/ 98 w 395"/>
                  <a:gd name="T23" fmla="*/ 92 h 183"/>
                  <a:gd name="T24" fmla="*/ 0 w 395"/>
                  <a:gd name="T25" fmla="*/ 174 h 183"/>
                  <a:gd name="T26" fmla="*/ 127 w 395"/>
                  <a:gd name="T27" fmla="*/ 98 h 183"/>
                  <a:gd name="T28" fmla="*/ 194 w 395"/>
                  <a:gd name="T29" fmla="*/ 40 h 183"/>
                  <a:gd name="T30" fmla="*/ 211 w 395"/>
                  <a:gd name="T31" fmla="*/ 79 h 183"/>
                  <a:gd name="T32" fmla="*/ 251 w 395"/>
                  <a:gd name="T33" fmla="*/ 183 h 183"/>
                  <a:gd name="T34" fmla="*/ 234 w 395"/>
                  <a:gd name="T35" fmla="*/ 95 h 183"/>
                  <a:gd name="T36" fmla="*/ 250 w 395"/>
                  <a:gd name="T37" fmla="*/ 102 h 183"/>
                  <a:gd name="T38" fmla="*/ 283 w 395"/>
                  <a:gd name="T39" fmla="*/ 110 h 183"/>
                  <a:gd name="T40" fmla="*/ 246 w 395"/>
                  <a:gd name="T41" fmla="*/ 94 h 183"/>
                  <a:gd name="T42" fmla="*/ 233 w 395"/>
                  <a:gd name="T43" fmla="*/ 84 h 183"/>
                  <a:gd name="T44" fmla="*/ 233 w 395"/>
                  <a:gd name="T45" fmla="*/ 63 h 183"/>
                  <a:gd name="T46" fmla="*/ 241 w 395"/>
                  <a:gd name="T47" fmla="*/ 28 h 183"/>
                  <a:gd name="T48" fmla="*/ 243 w 395"/>
                  <a:gd name="T49" fmla="*/ 28 h 183"/>
                  <a:gd name="T50" fmla="*/ 276 w 395"/>
                  <a:gd name="T51" fmla="*/ 62 h 183"/>
                  <a:gd name="T52" fmla="*/ 327 w 395"/>
                  <a:gd name="T53" fmla="*/ 162 h 183"/>
                  <a:gd name="T54" fmla="*/ 303 w 395"/>
                  <a:gd name="T55" fmla="*/ 71 h 183"/>
                  <a:gd name="T56" fmla="*/ 299 w 395"/>
                  <a:gd name="T57" fmla="*/ 61 h 183"/>
                  <a:gd name="T58" fmla="*/ 323 w 395"/>
                  <a:gd name="T59" fmla="*/ 72 h 183"/>
                  <a:gd name="T60" fmla="*/ 380 w 395"/>
                  <a:gd name="T61" fmla="*/ 86 h 183"/>
                  <a:gd name="T62" fmla="*/ 317 w 395"/>
                  <a:gd name="T63" fmla="*/ 58 h 183"/>
                  <a:gd name="T64" fmla="*/ 288 w 395"/>
                  <a:gd name="T65" fmla="*/ 34 h 183"/>
                  <a:gd name="T66" fmla="*/ 279 w 395"/>
                  <a:gd name="T67" fmla="*/ 12 h 183"/>
                  <a:gd name="T68" fmla="*/ 336 w 395"/>
                  <a:gd name="T69" fmla="*/ 28 h 183"/>
                  <a:gd name="T70" fmla="*/ 395 w 395"/>
                  <a:gd name="T71" fmla="*/ 62 h 183"/>
                  <a:gd name="T72" fmla="*/ 360 w 395"/>
                  <a:gd name="T73" fmla="*/ 17 h 183"/>
                  <a:gd name="T74" fmla="*/ 354 w 395"/>
                  <a:gd name="T75" fmla="*/ 13 h 183"/>
                  <a:gd name="T76" fmla="*/ 329 w 395"/>
                  <a:gd name="T77" fmla="*/ 0 h 183"/>
                  <a:gd name="T78" fmla="*/ 112 w 395"/>
                  <a:gd name="T79" fmla="*/ 0 h 183"/>
                  <a:gd name="T80" fmla="*/ 106 w 395"/>
                  <a:gd name="T81" fmla="*/ 5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95" h="183">
                    <a:moveTo>
                      <a:pt x="106" y="5"/>
                    </a:moveTo>
                    <a:cubicBezTo>
                      <a:pt x="105" y="5"/>
                      <a:pt x="105" y="5"/>
                      <a:pt x="105" y="5"/>
                    </a:cubicBezTo>
                    <a:cubicBezTo>
                      <a:pt x="99" y="10"/>
                      <a:pt x="92" y="15"/>
                      <a:pt x="85" y="21"/>
                    </a:cubicBezTo>
                    <a:cubicBezTo>
                      <a:pt x="64" y="35"/>
                      <a:pt x="46" y="62"/>
                      <a:pt x="46" y="62"/>
                    </a:cubicBezTo>
                    <a:cubicBezTo>
                      <a:pt x="46" y="62"/>
                      <a:pt x="86" y="37"/>
                      <a:pt x="105" y="28"/>
                    </a:cubicBezTo>
                    <a:cubicBezTo>
                      <a:pt x="115" y="24"/>
                      <a:pt x="138" y="17"/>
                      <a:pt x="158" y="12"/>
                    </a:cubicBezTo>
                    <a:cubicBezTo>
                      <a:pt x="149" y="29"/>
                      <a:pt x="139" y="46"/>
                      <a:pt x="127" y="61"/>
                    </a:cubicBezTo>
                    <a:cubicBezTo>
                      <a:pt x="124" y="65"/>
                      <a:pt x="120" y="69"/>
                      <a:pt x="116" y="74"/>
                    </a:cubicBezTo>
                    <a:cubicBezTo>
                      <a:pt x="102" y="77"/>
                      <a:pt x="81" y="83"/>
                      <a:pt x="70" y="87"/>
                    </a:cubicBezTo>
                    <a:cubicBezTo>
                      <a:pt x="52" y="93"/>
                      <a:pt x="18" y="113"/>
                      <a:pt x="18" y="113"/>
                    </a:cubicBezTo>
                    <a:cubicBezTo>
                      <a:pt x="18" y="113"/>
                      <a:pt x="62" y="97"/>
                      <a:pt x="85" y="93"/>
                    </a:cubicBezTo>
                    <a:cubicBezTo>
                      <a:pt x="89" y="93"/>
                      <a:pt x="94" y="92"/>
                      <a:pt x="98" y="92"/>
                    </a:cubicBezTo>
                    <a:cubicBezTo>
                      <a:pt x="56" y="131"/>
                      <a:pt x="0" y="174"/>
                      <a:pt x="0" y="174"/>
                    </a:cubicBezTo>
                    <a:cubicBezTo>
                      <a:pt x="0" y="174"/>
                      <a:pt x="91" y="128"/>
                      <a:pt x="127" y="98"/>
                    </a:cubicBezTo>
                    <a:cubicBezTo>
                      <a:pt x="145" y="84"/>
                      <a:pt x="171" y="61"/>
                      <a:pt x="194" y="40"/>
                    </a:cubicBezTo>
                    <a:cubicBezTo>
                      <a:pt x="202" y="52"/>
                      <a:pt x="209" y="66"/>
                      <a:pt x="211" y="79"/>
                    </a:cubicBezTo>
                    <a:cubicBezTo>
                      <a:pt x="218" y="112"/>
                      <a:pt x="251" y="183"/>
                      <a:pt x="251" y="183"/>
                    </a:cubicBezTo>
                    <a:cubicBezTo>
                      <a:pt x="251" y="183"/>
                      <a:pt x="239" y="135"/>
                      <a:pt x="234" y="95"/>
                    </a:cubicBezTo>
                    <a:cubicBezTo>
                      <a:pt x="240" y="98"/>
                      <a:pt x="246" y="100"/>
                      <a:pt x="250" y="102"/>
                    </a:cubicBezTo>
                    <a:cubicBezTo>
                      <a:pt x="260" y="106"/>
                      <a:pt x="283" y="110"/>
                      <a:pt x="283" y="110"/>
                    </a:cubicBezTo>
                    <a:cubicBezTo>
                      <a:pt x="283" y="110"/>
                      <a:pt x="257" y="101"/>
                      <a:pt x="246" y="94"/>
                    </a:cubicBezTo>
                    <a:cubicBezTo>
                      <a:pt x="241" y="91"/>
                      <a:pt x="237" y="87"/>
                      <a:pt x="233" y="84"/>
                    </a:cubicBezTo>
                    <a:cubicBezTo>
                      <a:pt x="233" y="76"/>
                      <a:pt x="232" y="69"/>
                      <a:pt x="233" y="63"/>
                    </a:cubicBezTo>
                    <a:cubicBezTo>
                      <a:pt x="234" y="50"/>
                      <a:pt x="237" y="38"/>
                      <a:pt x="241" y="28"/>
                    </a:cubicBezTo>
                    <a:cubicBezTo>
                      <a:pt x="242" y="28"/>
                      <a:pt x="243" y="28"/>
                      <a:pt x="243" y="28"/>
                    </a:cubicBezTo>
                    <a:cubicBezTo>
                      <a:pt x="253" y="37"/>
                      <a:pt x="265" y="49"/>
                      <a:pt x="276" y="62"/>
                    </a:cubicBezTo>
                    <a:cubicBezTo>
                      <a:pt x="298" y="92"/>
                      <a:pt x="327" y="162"/>
                      <a:pt x="327" y="162"/>
                    </a:cubicBezTo>
                    <a:cubicBezTo>
                      <a:pt x="327" y="162"/>
                      <a:pt x="315" y="99"/>
                      <a:pt x="303" y="71"/>
                    </a:cubicBezTo>
                    <a:cubicBezTo>
                      <a:pt x="302" y="68"/>
                      <a:pt x="300" y="65"/>
                      <a:pt x="299" y="61"/>
                    </a:cubicBezTo>
                    <a:cubicBezTo>
                      <a:pt x="308" y="65"/>
                      <a:pt x="317" y="69"/>
                      <a:pt x="323" y="72"/>
                    </a:cubicBezTo>
                    <a:cubicBezTo>
                      <a:pt x="341" y="79"/>
                      <a:pt x="380" y="86"/>
                      <a:pt x="380" y="86"/>
                    </a:cubicBezTo>
                    <a:cubicBezTo>
                      <a:pt x="380" y="86"/>
                      <a:pt x="336" y="70"/>
                      <a:pt x="317" y="58"/>
                    </a:cubicBezTo>
                    <a:cubicBezTo>
                      <a:pt x="304" y="49"/>
                      <a:pt x="293" y="40"/>
                      <a:pt x="288" y="34"/>
                    </a:cubicBezTo>
                    <a:cubicBezTo>
                      <a:pt x="285" y="27"/>
                      <a:pt x="282" y="20"/>
                      <a:pt x="279" y="12"/>
                    </a:cubicBezTo>
                    <a:cubicBezTo>
                      <a:pt x="298" y="17"/>
                      <a:pt x="321" y="24"/>
                      <a:pt x="336" y="28"/>
                    </a:cubicBezTo>
                    <a:cubicBezTo>
                      <a:pt x="367" y="38"/>
                      <a:pt x="395" y="62"/>
                      <a:pt x="395" y="62"/>
                    </a:cubicBezTo>
                    <a:cubicBezTo>
                      <a:pt x="395" y="62"/>
                      <a:pt x="381" y="31"/>
                      <a:pt x="360" y="17"/>
                    </a:cubicBezTo>
                    <a:cubicBezTo>
                      <a:pt x="358" y="15"/>
                      <a:pt x="356" y="14"/>
                      <a:pt x="354" y="13"/>
                    </a:cubicBezTo>
                    <a:cubicBezTo>
                      <a:pt x="347" y="8"/>
                      <a:pt x="338" y="4"/>
                      <a:pt x="329" y="0"/>
                    </a:cubicBezTo>
                    <a:cubicBezTo>
                      <a:pt x="112" y="0"/>
                      <a:pt x="112" y="0"/>
                      <a:pt x="112" y="0"/>
                    </a:cubicBezTo>
                    <a:cubicBezTo>
                      <a:pt x="110" y="1"/>
                      <a:pt x="108" y="3"/>
                      <a:pt x="106" y="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id-ID"/>
              </a:p>
            </p:txBody>
          </p:sp>
        </p:grpSp>
      </p:grpSp>
      <p:sp>
        <p:nvSpPr>
          <p:cNvPr id="37" name="Text Placeholder 2"/>
          <p:cNvSpPr txBox="1">
            <a:spLocks/>
          </p:cNvSpPr>
          <p:nvPr/>
        </p:nvSpPr>
        <p:spPr>
          <a:xfrm>
            <a:off x="1421028" y="1864778"/>
            <a:ext cx="2912026" cy="450026"/>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CUSTOMER SERVICE</a:t>
            </a:r>
          </a:p>
        </p:txBody>
      </p:sp>
      <p:sp>
        <p:nvSpPr>
          <p:cNvPr id="41" name="Text Placeholder 2"/>
          <p:cNvSpPr txBox="1">
            <a:spLocks/>
          </p:cNvSpPr>
          <p:nvPr/>
        </p:nvSpPr>
        <p:spPr>
          <a:xfrm>
            <a:off x="641828" y="3328018"/>
            <a:ext cx="2794402"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AGRICULTURE </a:t>
            </a:r>
            <a:endPar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endParaRPr>
          </a:p>
        </p:txBody>
      </p:sp>
      <p:sp>
        <p:nvSpPr>
          <p:cNvPr id="44" name="Text Placeholder 2"/>
          <p:cNvSpPr txBox="1">
            <a:spLocks/>
          </p:cNvSpPr>
          <p:nvPr/>
        </p:nvSpPr>
        <p:spPr>
          <a:xfrm>
            <a:off x="641828" y="4660432"/>
            <a:ext cx="3305390" cy="248549"/>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PRODUCT RECOMMENDATION AND PREDICTIVE ANALYTICS</a:t>
            </a:r>
            <a:endPar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endParaRPr>
          </a:p>
        </p:txBody>
      </p:sp>
      <p:sp>
        <p:nvSpPr>
          <p:cNvPr id="47" name="Text Placeholder 2"/>
          <p:cNvSpPr txBox="1">
            <a:spLocks/>
          </p:cNvSpPr>
          <p:nvPr/>
        </p:nvSpPr>
        <p:spPr>
          <a:xfrm>
            <a:off x="8229704" y="1958901"/>
            <a:ext cx="3040212" cy="20172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BUSINESS INTELLIGENCE</a:t>
            </a:r>
            <a:endPar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endParaRPr>
          </a:p>
        </p:txBody>
      </p:sp>
      <p:sp>
        <p:nvSpPr>
          <p:cNvPr id="50" name="Text Placeholder 2"/>
          <p:cNvSpPr txBox="1">
            <a:spLocks/>
          </p:cNvSpPr>
          <p:nvPr/>
        </p:nvSpPr>
        <p:spPr>
          <a:xfrm>
            <a:off x="8794477" y="3257929"/>
            <a:ext cx="2746733" cy="331869"/>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PERSONALIZED AND TARGETED MARKETING</a:t>
            </a:r>
          </a:p>
        </p:txBody>
      </p:sp>
      <p:sp>
        <p:nvSpPr>
          <p:cNvPr id="53" name="Text Placeholder 2"/>
          <p:cNvSpPr txBox="1">
            <a:spLocks/>
          </p:cNvSpPr>
          <p:nvPr/>
        </p:nvSpPr>
        <p:spPr>
          <a:xfrm>
            <a:off x="8229703" y="4660432"/>
            <a:ext cx="2662709"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1" dirty="0">
                <a:solidFill>
                  <a:schemeClr val="tx1"/>
                </a:solidFill>
                <a:latin typeface="Clear Sans" panose="020B0503030202020304" pitchFamily="34" charset="0"/>
                <a:ea typeface="Fira Sans SemiBold Italic" panose="00000700000000000000" pitchFamily="50" charset="0"/>
                <a:cs typeface="Clear Sans" panose="020B0503030202020304" pitchFamily="34" charset="0"/>
              </a:rPr>
              <a:t>NATURAL LANGUAGE PROCESSING</a:t>
            </a:r>
          </a:p>
        </p:txBody>
      </p:sp>
      <p:sp>
        <p:nvSpPr>
          <p:cNvPr id="55" name="Title 1"/>
          <p:cNvSpPr txBox="1">
            <a:spLocks/>
          </p:cNvSpPr>
          <p:nvPr/>
        </p:nvSpPr>
        <p:spPr>
          <a:xfrm>
            <a:off x="641827" y="426148"/>
            <a:ext cx="10899384" cy="62941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APPLICATION OF AI IN BUSINESS</a:t>
            </a:r>
            <a:endParaRPr lang="en-US" sz="40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Subtitle 2"/>
          <p:cNvSpPr txBox="1">
            <a:spLocks/>
          </p:cNvSpPr>
          <p:nvPr/>
        </p:nvSpPr>
        <p:spPr>
          <a:xfrm>
            <a:off x="2444750" y="946710"/>
            <a:ext cx="7308850" cy="369332"/>
          </a:xfrm>
          <a:prstGeom prst="rect">
            <a:avLst/>
          </a:prstGeom>
        </p:spPr>
        <p:txBody>
          <a:bodyPr vert="horz" wrap="square" lIns="121920" tIns="60960" rIns="121920" bIns="60960" rtlCol="0">
            <a:spAutoFit/>
          </a:bodyPr>
          <a:lstStyle/>
          <a:p>
            <a:pPr algn="ctr" defTabSz="1219050">
              <a:spcBef>
                <a:spcPct val="20000"/>
              </a:spcBef>
              <a:defRPr/>
            </a:pPr>
            <a:r>
              <a:rPr lang="en-US" sz="1600" dirty="0">
                <a:solidFill>
                  <a:schemeClr val="tx1">
                    <a:lumMod val="65000"/>
                    <a:lumOff val="35000"/>
                  </a:schemeClr>
                </a:solidFill>
                <a:latin typeface="Lato Light" panose="020F0302020204030203" pitchFamily="34" charset="0"/>
                <a:ea typeface="Open Sans" panose="020B0606030504020204" pitchFamily="34" charset="0"/>
                <a:cs typeface="Open Sans" panose="020B0606030504020204" pitchFamily="34" charset="0"/>
              </a:rPr>
              <a:t>Everything should be made as simple as possible.</a:t>
            </a:r>
          </a:p>
        </p:txBody>
      </p:sp>
    </p:spTree>
    <p:extLst>
      <p:ext uri="{BB962C8B-B14F-4D97-AF65-F5344CB8AC3E}">
        <p14:creationId xmlns:p14="http://schemas.microsoft.com/office/powerpoint/2010/main" val="219051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742" y="1031281"/>
            <a:ext cx="5323366" cy="4926220"/>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Customers can now interact with companies in real-time to resolve complaints, place orders, get information, and do almost anything they would require from a conversation with a human customer-care representative, thanks to the introduction of chat-bots.</a:t>
            </a:r>
            <a:endParaRPr lang="en-US" sz="2000" dirty="0">
              <a:latin typeface="Montserrat" panose="00000500000000000000" pitchFamily="2" charset="0"/>
              <a:cs typeface="Segoe UI Light" panose="020B0502040204020203" pitchFamily="34" charset="0"/>
            </a:endParaRPr>
          </a:p>
        </p:txBody>
      </p:sp>
      <p:sp>
        <p:nvSpPr>
          <p:cNvPr id="5" name="TextBox 4"/>
          <p:cNvSpPr txBox="1"/>
          <p:nvPr/>
        </p:nvSpPr>
        <p:spPr>
          <a:xfrm>
            <a:off x="357741" y="238129"/>
            <a:ext cx="5323368" cy="584775"/>
          </a:xfrm>
          <a:prstGeom prst="rect">
            <a:avLst/>
          </a:prstGeom>
          <a:noFill/>
        </p:spPr>
        <p:txBody>
          <a:bodyPr wrap="square" rtlCol="0">
            <a:spAutoFit/>
          </a:bodyPr>
          <a:lstStyle/>
          <a:p>
            <a:pPr algn="ctr"/>
            <a:r>
              <a:rPr lang="en-GB" sz="32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CUSTOMER CARE</a:t>
            </a:r>
            <a:endParaRPr lang="en-US" sz="32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Placeholder 11">
            <a:extLst>
              <a:ext uri="{FF2B5EF4-FFF2-40B4-BE49-F238E27FC236}">
                <a16:creationId xmlns:a16="http://schemas.microsoft.com/office/drawing/2014/main" id="{04FB6206-FEBD-4714-B42C-187EAA9FD4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639" r="20639"/>
          <a:stretch>
            <a:fillRect/>
          </a:stretch>
        </p:blipFill>
        <p:spPr/>
      </p:pic>
      <p:pic>
        <p:nvPicPr>
          <p:cNvPr id="6" name="Picture 5">
            <a:extLst>
              <a:ext uri="{FF2B5EF4-FFF2-40B4-BE49-F238E27FC236}">
                <a16:creationId xmlns:a16="http://schemas.microsoft.com/office/drawing/2014/main" id="{1D8B9188-6FB5-429A-AC02-F49BA50EE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221896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742" y="689642"/>
            <a:ext cx="5323366" cy="6157327"/>
          </a:xfrm>
          <a:prstGeom prst="rect">
            <a:avLst/>
          </a:prstGeom>
        </p:spPr>
        <p:txBody>
          <a:bodyPr wrap="square">
            <a:spAutoFit/>
          </a:bodyPr>
          <a:lstStyle/>
          <a:p>
            <a:pPr algn="ctr">
              <a:lnSpc>
                <a:spcPct val="200000"/>
              </a:lnSpc>
            </a:pPr>
            <a:r>
              <a:rPr lang="en-GB" sz="2000" dirty="0">
                <a:latin typeface="Montserrat" panose="00000500000000000000" pitchFamily="2" charset="0"/>
                <a:cs typeface="Segoe UI Light" panose="020B0502040204020203" pitchFamily="34" charset="0"/>
              </a:rPr>
              <a:t>According to Gartner, by 2020, 85% of customer interactions will be managed without the involvement of a human. This disruptive artificial intelligence in business innovation will eliminate the need for humans in customer interactions, lowering business costs and exponentially improving customer care accessibility and conversational experience.</a:t>
            </a:r>
            <a:endParaRPr lang="en-US" sz="2000" dirty="0">
              <a:latin typeface="Montserrat" panose="00000500000000000000" pitchFamily="2" charset="0"/>
              <a:cs typeface="Segoe UI Light" panose="020B0502040204020203" pitchFamily="34" charset="0"/>
            </a:endParaRPr>
          </a:p>
        </p:txBody>
      </p:sp>
      <p:sp>
        <p:nvSpPr>
          <p:cNvPr id="5" name="TextBox 4"/>
          <p:cNvSpPr txBox="1"/>
          <p:nvPr/>
        </p:nvSpPr>
        <p:spPr>
          <a:xfrm>
            <a:off x="357741" y="238129"/>
            <a:ext cx="5323368" cy="584775"/>
          </a:xfrm>
          <a:prstGeom prst="rect">
            <a:avLst/>
          </a:prstGeom>
          <a:noFill/>
        </p:spPr>
        <p:txBody>
          <a:bodyPr wrap="square" rtlCol="0">
            <a:spAutoFit/>
          </a:bodyPr>
          <a:lstStyle/>
          <a:p>
            <a:pPr algn="ctr"/>
            <a:r>
              <a:rPr lang="en-GB" sz="3200" b="1" dirty="0">
                <a:solidFill>
                  <a:srgbClr val="232A3F"/>
                </a:solidFill>
                <a:latin typeface="Open Sans" panose="020B0606030504020204" pitchFamily="34" charset="0"/>
                <a:ea typeface="Open Sans" panose="020B0606030504020204" pitchFamily="34" charset="0"/>
                <a:cs typeface="Open Sans" panose="020B0606030504020204" pitchFamily="34" charset="0"/>
              </a:rPr>
              <a:t>AI IN CUSTOMER CARE</a:t>
            </a:r>
            <a:endParaRPr lang="en-US" sz="3200" b="1" dirty="0">
              <a:solidFill>
                <a:srgbClr val="232A3F"/>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Picture Placeholder 11">
            <a:extLst>
              <a:ext uri="{FF2B5EF4-FFF2-40B4-BE49-F238E27FC236}">
                <a16:creationId xmlns:a16="http://schemas.microsoft.com/office/drawing/2014/main" id="{04FB6206-FEBD-4714-B42C-187EAA9FD4A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639" r="20639"/>
          <a:stretch>
            <a:fillRect/>
          </a:stretch>
        </p:blipFill>
        <p:spPr/>
      </p:pic>
      <p:pic>
        <p:nvPicPr>
          <p:cNvPr id="6" name="Picture 5">
            <a:extLst>
              <a:ext uri="{FF2B5EF4-FFF2-40B4-BE49-F238E27FC236}">
                <a16:creationId xmlns:a16="http://schemas.microsoft.com/office/drawing/2014/main" id="{1D8B9188-6FB5-429A-AC02-F49BA50EE5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5308" y="6249667"/>
            <a:ext cx="757035" cy="540000"/>
          </a:xfrm>
          <a:prstGeom prst="rect">
            <a:avLst/>
          </a:prstGeom>
        </p:spPr>
      </p:pic>
    </p:spTree>
    <p:extLst>
      <p:ext uri="{BB962C8B-B14F-4D97-AF65-F5344CB8AC3E}">
        <p14:creationId xmlns:p14="http://schemas.microsoft.com/office/powerpoint/2010/main" val="3342700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25586056-CA36-4068-8440-EDF06C35B31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9746" b="19746"/>
          <a:stretch>
            <a:fillRect/>
          </a:stretch>
        </p:blipFill>
        <p:spPr/>
      </p:pic>
      <p:pic>
        <p:nvPicPr>
          <p:cNvPr id="6" name="Picture Placeholder 4">
            <a:extLst>
              <a:ext uri="{FF2B5EF4-FFF2-40B4-BE49-F238E27FC236}">
                <a16:creationId xmlns:a16="http://schemas.microsoft.com/office/drawing/2014/main" id="{D2BF43C9-2145-46A4-B7BA-CBD93428CE14}"/>
              </a:ext>
            </a:extLst>
          </p:cNvPr>
          <p:cNvPicPr>
            <a:picLocks noChangeAspect="1"/>
          </p:cNvPicPr>
          <p:nvPr/>
        </p:nvPicPr>
        <p:blipFill>
          <a:blip r:embed="rId3">
            <a:extLst>
              <a:ext uri="{28A0092B-C50C-407E-A947-70E740481C1C}">
                <a14:useLocalDpi xmlns:a14="http://schemas.microsoft.com/office/drawing/2010/main" val="0"/>
              </a:ext>
            </a:extLst>
          </a:blip>
          <a:srcRect t="24798" b="24798"/>
          <a:stretch/>
        </p:blipFill>
        <p:spPr>
          <a:xfrm>
            <a:off x="47102" y="0"/>
            <a:ext cx="6038850" cy="6858000"/>
          </a:xfrm>
          <a:custGeom>
            <a:avLst/>
            <a:gdLst>
              <a:gd name="connsiteX0" fmla="*/ 0 w 6038850"/>
              <a:gd name="connsiteY0" fmla="*/ 0 h 6858000"/>
              <a:gd name="connsiteX1" fmla="*/ 6038850 w 6038850"/>
              <a:gd name="connsiteY1" fmla="*/ 0 h 6858000"/>
              <a:gd name="connsiteX2" fmla="*/ 6038850 w 6038850"/>
              <a:gd name="connsiteY2" fmla="*/ 6858000 h 6858000"/>
              <a:gd name="connsiteX3" fmla="*/ 0 w 603885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38850" h="6858000">
                <a:moveTo>
                  <a:pt x="0" y="0"/>
                </a:moveTo>
                <a:lnTo>
                  <a:pt x="6038850" y="0"/>
                </a:lnTo>
                <a:lnTo>
                  <a:pt x="6038850" y="6858000"/>
                </a:lnTo>
                <a:lnTo>
                  <a:pt x="0" y="6858000"/>
                </a:lnTo>
                <a:close/>
              </a:path>
            </a:pathLst>
          </a:custGeom>
        </p:spPr>
      </p:pic>
    </p:spTree>
    <p:extLst>
      <p:ext uri="{BB962C8B-B14F-4D97-AF65-F5344CB8AC3E}">
        <p14:creationId xmlns:p14="http://schemas.microsoft.com/office/powerpoint/2010/main" val="3446092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1079</TotalTime>
  <Words>603</Words>
  <Application>Microsoft Office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Clear Sans</vt:lpstr>
      <vt:lpstr>Consolas</vt:lpstr>
      <vt:lpstr>Fira Sans Heavy Italic</vt:lpstr>
      <vt:lpstr>Helvetica Light</vt:lpstr>
      <vt:lpstr>Lato Light</vt:lpstr>
      <vt:lpstr>Montserrat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rahmadfathurizqi@gmail.com</dc:creator>
  <cp:lastModifiedBy>Emmyvera</cp:lastModifiedBy>
  <cp:revision>61</cp:revision>
  <dcterms:created xsi:type="dcterms:W3CDTF">2019-08-28T03:16:57Z</dcterms:created>
  <dcterms:modified xsi:type="dcterms:W3CDTF">2022-10-06T19:59:11Z</dcterms:modified>
</cp:coreProperties>
</file>