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62" r:id="rId7"/>
    <p:sldId id="264" r:id="rId8"/>
    <p:sldId id="265" r:id="rId9"/>
    <p:sldId id="268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9CFA6C-B353-4003-ADB1-421EF0BA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860" y="4710403"/>
            <a:ext cx="11409218" cy="134112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Try a beer you’ve never tried before</a:t>
            </a:r>
          </a:p>
          <a:p>
            <a:r>
              <a:rPr lang="en-US" sz="32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and remember the bliss or heartbreak that beer brought you</a:t>
            </a:r>
          </a:p>
          <a:p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F716ED-5BFB-40F0-AD79-BBD80F78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98" y="221669"/>
            <a:ext cx="7667742" cy="439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385-4807-4381-94CA-C5E0976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30" y="2041865"/>
            <a:ext cx="9848926" cy="235258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Front End</a:t>
            </a:r>
            <a:br>
              <a:rPr lang="en-US" sz="7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</a:br>
            <a:r>
              <a:rPr lang="en-US" sz="7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88297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385-4807-4381-94CA-C5E0976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91" y="168676"/>
            <a:ext cx="9905998" cy="108307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Catalogue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BF08-C927-407E-9CF0-50C63A59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91" y="1349406"/>
            <a:ext cx="9905998" cy="5149051"/>
          </a:xfrm>
        </p:spPr>
        <p:txBody>
          <a:bodyPr>
            <a:noAutofit/>
          </a:bodyPr>
          <a:lstStyle/>
          <a:p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After receiving response from Brewery DB we append a series of buttons with brewery name and beer name to the body</a:t>
            </a:r>
          </a:p>
          <a:p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Each button is given a unique ID that corresponds with its ID in the Brewery DB</a:t>
            </a:r>
          </a:p>
          <a:p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On the click of one of these buttons, we make another call to the Brewery DB, with the search parameter being that unique ID</a:t>
            </a:r>
          </a:p>
          <a:p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The response is shown in a modal, shows the user an image for the brewery that makes the beer and a description of the beer</a:t>
            </a:r>
          </a:p>
        </p:txBody>
      </p:sp>
    </p:spTree>
    <p:extLst>
      <p:ext uri="{BB962C8B-B14F-4D97-AF65-F5344CB8AC3E}">
        <p14:creationId xmlns:p14="http://schemas.microsoft.com/office/powerpoint/2010/main" val="383278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385-4807-4381-94CA-C5E0976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91" y="443884"/>
            <a:ext cx="9905998" cy="108307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Further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BF08-C927-407E-9CF0-50C63A59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91" y="621438"/>
            <a:ext cx="9905998" cy="5149051"/>
          </a:xfrm>
        </p:spPr>
        <p:txBody>
          <a:bodyPr>
            <a:noAutofit/>
          </a:bodyPr>
          <a:lstStyle/>
          <a:p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Connect randomize page to catalogue page</a:t>
            </a:r>
          </a:p>
          <a:p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Connect catalogue page to list page</a:t>
            </a:r>
          </a:p>
          <a:p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Be able to view average ratings of beers</a:t>
            </a:r>
          </a:p>
          <a:p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Find Stores/Bars in your area with a selected beer</a:t>
            </a:r>
          </a:p>
        </p:txBody>
      </p:sp>
    </p:spTree>
    <p:extLst>
      <p:ext uri="{BB962C8B-B14F-4D97-AF65-F5344CB8AC3E}">
        <p14:creationId xmlns:p14="http://schemas.microsoft.com/office/powerpoint/2010/main" val="312935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385-4807-4381-94CA-C5E0976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91" y="405414"/>
            <a:ext cx="9905998" cy="138787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Do you love beer?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BF08-C927-407E-9CF0-50C63A59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91" y="1793290"/>
            <a:ext cx="9905998" cy="3804720"/>
          </a:xfrm>
        </p:spPr>
        <p:txBody>
          <a:bodyPr>
            <a:noAutofit/>
          </a:bodyPr>
          <a:lstStyle/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Beer explorer helps you discover beers you’ve never heard of before!</a:t>
            </a:r>
          </a:p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Once you’ve tried a beer, you can save a review so you can remember which beers you should go back and drink again, and which beers should go down the drain</a:t>
            </a:r>
          </a:p>
        </p:txBody>
      </p:sp>
    </p:spTree>
    <p:extLst>
      <p:ext uri="{BB962C8B-B14F-4D97-AF65-F5344CB8AC3E}">
        <p14:creationId xmlns:p14="http://schemas.microsoft.com/office/powerpoint/2010/main" val="182846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385-4807-4381-94CA-C5E0976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91" y="369298"/>
            <a:ext cx="9905998" cy="138787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BF08-C927-407E-9CF0-50C63A59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91" y="1148548"/>
            <a:ext cx="9905998" cy="4842164"/>
          </a:xfrm>
        </p:spPr>
        <p:txBody>
          <a:bodyPr>
            <a:noAutofit/>
          </a:bodyPr>
          <a:lstStyle/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Created models for Users, Ratings, and Beers</a:t>
            </a:r>
          </a:p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Used Passport to implement user authentication</a:t>
            </a:r>
          </a:p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Used </a:t>
            </a:r>
            <a:r>
              <a:rPr lang="en-US" sz="3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Sequelize</a:t>
            </a:r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 to connect these models to </a:t>
            </a:r>
            <a:r>
              <a:rPr lang="en-US" sz="3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JawsDB</a:t>
            </a:r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, hosted on Heroku</a:t>
            </a:r>
          </a:p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Used Express for all the routing/server actions</a:t>
            </a:r>
          </a:p>
        </p:txBody>
      </p:sp>
    </p:spTree>
    <p:extLst>
      <p:ext uri="{BB962C8B-B14F-4D97-AF65-F5344CB8AC3E}">
        <p14:creationId xmlns:p14="http://schemas.microsoft.com/office/powerpoint/2010/main" val="232526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385-4807-4381-94CA-C5E0976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91" y="124860"/>
            <a:ext cx="9905998" cy="138787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Passport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BF08-C927-407E-9CF0-50C63A59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91" y="1204235"/>
            <a:ext cx="9905998" cy="4852555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Combining the use of Passport with </a:t>
            </a:r>
            <a:r>
              <a:rPr lang="en-US" sz="3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Sequelize</a:t>
            </a:r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 and MYSQL allows for user authentication</a:t>
            </a:r>
          </a:p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Save users in a users table, with their email and an encrypted password </a:t>
            </a:r>
          </a:p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Passwords encrypted using the </a:t>
            </a:r>
            <a:r>
              <a:rPr lang="en-US" sz="3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bcrypt</a:t>
            </a:r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 </a:t>
            </a:r>
            <a:r>
              <a:rPr lang="en-US" sz="3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npm</a:t>
            </a:r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8414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385-4807-4381-94CA-C5E0976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91" y="0"/>
            <a:ext cx="9905998" cy="110083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DatabAse</a:t>
            </a:r>
            <a:endParaRPr lang="en-US" sz="54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344CBA-54B2-4CBB-9A43-D5696D3C8CA9}"/>
              </a:ext>
            </a:extLst>
          </p:cNvPr>
          <p:cNvSpPr txBox="1">
            <a:spLocks/>
          </p:cNvSpPr>
          <p:nvPr/>
        </p:nvSpPr>
        <p:spPr>
          <a:xfrm>
            <a:off x="1150291" y="3153353"/>
            <a:ext cx="9905998" cy="3621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Because of the connections we make with the foreign keys, each user can rate multiple beers, and multiple users can rate a single beer</a:t>
            </a:r>
          </a:p>
          <a:p>
            <a:r>
              <a:rPr lang="en-US" sz="3200" dirty="0">
                <a:latin typeface="Corbel" panose="020B0503020204020204" pitchFamily="34" charset="0"/>
              </a:rPr>
              <a:t>This way, we can handle all CRUD functions and make sure the reviews belong to the correct user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87084B9A-3A18-421F-BA1F-E19219EDC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210860"/>
              </p:ext>
            </p:extLst>
          </p:nvPr>
        </p:nvGraphicFramePr>
        <p:xfrm>
          <a:off x="1332181" y="1309245"/>
          <a:ext cx="25872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208">
                  <a:extLst>
                    <a:ext uri="{9D8B030D-6E8A-4147-A177-3AD203B41FA5}">
                      <a16:colId xmlns:a16="http://schemas.microsoft.com/office/drawing/2014/main" val="3391938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0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9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4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6485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100FF7F2-6B20-4561-844E-AC5C60D20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090710"/>
              </p:ext>
            </p:extLst>
          </p:nvPr>
        </p:nvGraphicFramePr>
        <p:xfrm>
          <a:off x="4774074" y="1299153"/>
          <a:ext cx="2578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30">
                  <a:extLst>
                    <a:ext uri="{9D8B030D-6E8A-4147-A177-3AD203B41FA5}">
                      <a16:colId xmlns:a16="http://schemas.microsoft.com/office/drawing/2014/main" val="3391938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0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Rating_ID</a:t>
                      </a:r>
                      <a:r>
                        <a:rPr lang="en-US" dirty="0"/>
                        <a:t> (PK)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9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User_Rating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4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6485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365DB75A-FA71-4BC4-9C34-FA9EB125B1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79813"/>
              </p:ext>
            </p:extLst>
          </p:nvPr>
        </p:nvGraphicFramePr>
        <p:xfrm>
          <a:off x="8207089" y="1311785"/>
          <a:ext cx="257833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30">
                  <a:extLst>
                    <a:ext uri="{9D8B030D-6E8A-4147-A177-3AD203B41FA5}">
                      <a16:colId xmlns:a16="http://schemas.microsoft.com/office/drawing/2014/main" val="3391938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0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9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Rating_ID</a:t>
                      </a:r>
                      <a:r>
                        <a:rPr lang="en-US" dirty="0"/>
                        <a:t>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4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6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45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385-4807-4381-94CA-C5E0976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30" y="2041865"/>
            <a:ext cx="9848926" cy="235258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Database</a:t>
            </a:r>
            <a:br>
              <a:rPr lang="en-US" sz="7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</a:br>
            <a:r>
              <a:rPr lang="en-US" sz="72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94140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385-4807-4381-94CA-C5E0976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91" y="520824"/>
            <a:ext cx="9905998" cy="138787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BF08-C927-407E-9CF0-50C63A59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91" y="1908700"/>
            <a:ext cx="9905998" cy="325810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Used brewery-</a:t>
            </a:r>
            <a:r>
              <a:rPr lang="en-US" sz="3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db</a:t>
            </a:r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 </a:t>
            </a:r>
            <a:r>
              <a:rPr lang="en-US" sz="3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npm</a:t>
            </a:r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 package to make ajax calls to Brewery DB</a:t>
            </a:r>
          </a:p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CSS library from w3 schools</a:t>
            </a:r>
          </a:p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Font Awesome for font and icons</a:t>
            </a:r>
          </a:p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HTML Draw for randomize spin wheel</a:t>
            </a:r>
          </a:p>
        </p:txBody>
      </p:sp>
    </p:spTree>
    <p:extLst>
      <p:ext uri="{BB962C8B-B14F-4D97-AF65-F5344CB8AC3E}">
        <p14:creationId xmlns:p14="http://schemas.microsoft.com/office/powerpoint/2010/main" val="20732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BF08-C927-407E-9CF0-50C63A59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70843"/>
            <a:ext cx="9905998" cy="4243526"/>
          </a:xfrm>
        </p:spPr>
        <p:txBody>
          <a:bodyPr>
            <a:noAutofit/>
          </a:bodyPr>
          <a:lstStyle/>
          <a:p>
            <a:pPr lvl="1"/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When form is submitted get /beers route</a:t>
            </a:r>
          </a:p>
          <a:p>
            <a:pPr lvl="1"/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That route takes the form item that was selected, and passes it in as a search option for the AJAX call made by the brewery-</a:t>
            </a:r>
            <a:r>
              <a:rPr lang="en-US" sz="3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db</a:t>
            </a:r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 </a:t>
            </a:r>
            <a:r>
              <a:rPr lang="en-US" sz="36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npm</a:t>
            </a:r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 package</a:t>
            </a:r>
          </a:p>
          <a:p>
            <a:pPr lvl="1"/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Then parse the response with body-parser and retrieve our beer info!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9C34D-A1A6-437B-A99B-3C32BEDB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57" y="596178"/>
            <a:ext cx="4286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9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385-4807-4381-94CA-C5E0976E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91" y="582968"/>
            <a:ext cx="9905998" cy="138787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Feeling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BF08-C927-407E-9CF0-50C63A59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91" y="1970844"/>
            <a:ext cx="9905998" cy="3364636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Don’t know what to drink?</a:t>
            </a:r>
          </a:p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Want to put your choice in the hands of the </a:t>
            </a:r>
            <a:r>
              <a:rPr lang="en-US" sz="360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beer gods?</a:t>
            </a:r>
            <a:endParaRPr lang="en-US" sz="36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rbel" panose="020B0503020204020204" pitchFamily="34" charset="0"/>
            </a:endParaRPr>
          </a:p>
          <a:p>
            <a:r>
              <a:rPr lang="en-US" sz="36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rbel" panose="020B0503020204020204" pitchFamily="34" charset="0"/>
              </a:rPr>
              <a:t>Use the spin wheel to decide what type of beer you should drink!</a:t>
            </a:r>
          </a:p>
        </p:txBody>
      </p:sp>
    </p:spTree>
    <p:extLst>
      <p:ext uri="{BB962C8B-B14F-4D97-AF65-F5344CB8AC3E}">
        <p14:creationId xmlns:p14="http://schemas.microsoft.com/office/powerpoint/2010/main" val="885546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1218</TotalTime>
  <Words>452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Corbel</vt:lpstr>
      <vt:lpstr>Mesh</vt:lpstr>
      <vt:lpstr>PowerPoint Presentation</vt:lpstr>
      <vt:lpstr>Do you love beer?</vt:lpstr>
      <vt:lpstr>Database</vt:lpstr>
      <vt:lpstr>Passport</vt:lpstr>
      <vt:lpstr>DatabAse</vt:lpstr>
      <vt:lpstr>Database Demo!</vt:lpstr>
      <vt:lpstr>Front End</vt:lpstr>
      <vt:lpstr>PowerPoint Presentation</vt:lpstr>
      <vt:lpstr>Feeling Lucky</vt:lpstr>
      <vt:lpstr>Front End Demo!</vt:lpstr>
      <vt:lpstr>Catalogue</vt:lpstr>
      <vt:lpstr>Further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Gildon Kirk</dc:creator>
  <cp:lastModifiedBy>Gildon Kirk</cp:lastModifiedBy>
  <cp:revision>56</cp:revision>
  <dcterms:created xsi:type="dcterms:W3CDTF">2017-09-15T19:06:25Z</dcterms:created>
  <dcterms:modified xsi:type="dcterms:W3CDTF">2017-09-16T15:30:57Z</dcterms:modified>
</cp:coreProperties>
</file>