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1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084D1-9F8D-467F-A5F4-15E877ACB820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F3357-0168-41FD-B830-E4DF13DDFA4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44ED-5BD9-4795-A1FA-C214A1254253}" type="datetime1">
              <a:rPr lang="fr-FR" smtClean="0"/>
              <a:t>26/04/2017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FED4-C14C-4F73-8F33-1D3A96F232A5}" type="datetime1">
              <a:rPr lang="fr-FR" smtClean="0"/>
              <a:t>26/04/2017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B005-A4B9-4F21-9CDF-0EE03077A46B}" type="datetime1">
              <a:rPr lang="fr-FR" smtClean="0"/>
              <a:t>26/04/2017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2D13-A4F3-4230-BA67-3F442E9C067E}" type="datetime1">
              <a:rPr lang="fr-FR" smtClean="0"/>
              <a:t>26/04/2017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3BE6-F6AF-4AB5-B91F-4733A140A547}" type="datetime1">
              <a:rPr lang="fr-FR" smtClean="0"/>
              <a:t>26/04/2017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DAC6-606F-4038-8712-EBB65F42BA4A}" type="datetime1">
              <a:rPr lang="fr-FR" smtClean="0"/>
              <a:t>26/04/2017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54E7-1E18-40ED-817D-7CF8BEF171EC}" type="datetime1">
              <a:rPr lang="fr-FR" smtClean="0"/>
              <a:t>26/04/2017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AC27-44BA-42C7-93DE-0D23CBD974F1}" type="datetime1">
              <a:rPr lang="fr-FR" smtClean="0"/>
              <a:t>26/04/2017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D28C-2BA4-419E-A102-6EF3CE02AF92}" type="datetime1">
              <a:rPr lang="fr-FR" smtClean="0"/>
              <a:t>26/04/2017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F7FF-3CAC-4F59-BF30-CE9BFD420CFA}" type="datetime1">
              <a:rPr lang="fr-FR" smtClean="0"/>
              <a:t>26/04/2017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C241-B3AC-4C12-91BD-27176FDF1E9D}" type="datetime1">
              <a:rPr lang="fr-FR" smtClean="0"/>
              <a:t>26/04/2017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14F09-F836-4EDB-A917-A5AF4C772511}" type="datetime1">
              <a:rPr lang="fr-FR" smtClean="0"/>
              <a:t>26/04/2017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5EDAB-1F4C-4B08-A27A-16003A4883B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moviedb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1368151"/>
          </a:xfrm>
        </p:spPr>
        <p:txBody>
          <a:bodyPr/>
          <a:lstStyle/>
          <a:p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heMovieDbApi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1600" y="1772816"/>
            <a:ext cx="7704856" cy="4608512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Image 3" descr="accuei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700808"/>
            <a:ext cx="7920880" cy="468052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10</a:t>
            </a:fld>
            <a:endParaRPr lang="fr-FR"/>
          </a:p>
        </p:txBody>
      </p:sp>
      <p:pic>
        <p:nvPicPr>
          <p:cNvPr id="4098" name="Picture 2" descr="F:\projetRNCP\b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124744"/>
            <a:ext cx="8642350" cy="52565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9381" y="2564987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Démonstration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20080"/>
          </a:xfrm>
        </p:spPr>
        <p:txBody>
          <a:bodyPr>
            <a:normAutofit/>
          </a:bodyPr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Améliorations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Les tests unitaires (toutes les classes)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Les utilisateurs ( connexion et déconnexion)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Internationalisation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Alertes de rappel ( film dans la vidéothèque)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du projet et personnel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13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0" y="1268413"/>
            <a:ext cx="8229600" cy="5113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Connaissance de TMDBA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templateRest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(extraction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Application des acquis (technologiques)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Merci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Les besoins du client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Récupération des films en salle actuellement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Interface web permettant de visualiser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Fonctionnalités de recherche et de filtres</a:t>
            </a:r>
          </a:p>
          <a:p>
            <a:pPr marL="514350" indent="-514350"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Inscription à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  <a:hlinkClick r:id="rId2"/>
              </a:rPr>
              <a:t>www.themoviedb.org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: clé unique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3923928" y="364502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En tant que client/internaute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Accéder à la liste des films actuellement en salle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Accéder aux détails d’un film donné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Rechercher un film par genre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Rechercher un film par acteur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Rechercher un film par titre</a:t>
            </a:r>
          </a:p>
          <a:p>
            <a:pPr marL="514350" indent="-514350">
              <a:buNone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Constituer une vidéothèque et filtrer les recherches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4211960" y="4365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1512167"/>
          </a:xfrm>
        </p:spPr>
        <p:txBody>
          <a:bodyPr>
            <a:normAutofit/>
          </a:bodyPr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En tant que client/internaute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1700808"/>
            <a:ext cx="7776864" cy="4248472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fr-FR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Limiter les appels à Api</a:t>
            </a:r>
          </a:p>
          <a:p>
            <a:pPr marL="514350" indent="-514350" algn="l"/>
            <a:endParaRPr lang="fr-FR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514350" indent="-514350" algn="l">
              <a:buFont typeface="+mj-lt"/>
              <a:buAutoNum type="arabicPeriod"/>
            </a:pPr>
            <a:endParaRPr lang="fr-FR" dirty="0"/>
          </a:p>
          <a:p>
            <a:pPr marL="514350" indent="-514350" algn="l"/>
            <a:r>
              <a:rPr lang="fr-FR" dirty="0" smtClean="0">
                <a:solidFill>
                  <a:schemeClr val="tx1"/>
                </a:solidFill>
              </a:rPr>
              <a:t>Diminuer le coût de la bande passante</a:t>
            </a:r>
          </a:p>
          <a:p>
            <a:pPr marL="514350" indent="-514350" algn="l"/>
            <a:endParaRPr lang="fr-FR" dirty="0">
              <a:solidFill>
                <a:schemeClr val="tx1"/>
              </a:solidFill>
            </a:endParaRPr>
          </a:p>
          <a:p>
            <a:pPr marL="514350" indent="-514350" algn="l"/>
            <a:r>
              <a:rPr lang="fr-FR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NB: Pas de recherche par pays de l’Api</a:t>
            </a:r>
            <a:endParaRPr lang="fr-FR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4</a:t>
            </a:fld>
            <a:endParaRPr lang="fr-FR"/>
          </a:p>
        </p:txBody>
      </p:sp>
      <p:sp>
        <p:nvSpPr>
          <p:cNvPr id="5" name="Flèche vers le bas 4"/>
          <p:cNvSpPr/>
          <p:nvPr/>
        </p:nvSpPr>
        <p:spPr>
          <a:xfrm>
            <a:off x="3203848" y="25649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Mon profil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Formation et expériences professionnelles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Formation universitaire (bac + 5)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Agent immobilier (2 ans)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Développeur PHP ( 4 mois IFOCOP, Rungis)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POEI JAVA/J2E (AJC INGENIERIE, PARIS)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OPEN SAS(Levallois Perret) : concepteur-réalisateur</a:t>
            </a:r>
          </a:p>
          <a:p>
            <a:pPr marL="1314450" lvl="2" indent="-514350">
              <a:buFont typeface="Wingdings" pitchFamily="2" charset="2"/>
              <a:buChar char="v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CDS Portal</a:t>
            </a:r>
          </a:p>
          <a:p>
            <a:pPr marL="1314450" lvl="2" indent="-514350">
              <a:buFont typeface="Wingdings" pitchFamily="2" charset="2"/>
              <a:buChar char="v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PARC INFORMATIQUE		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Solutions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6</a:t>
            </a:fld>
            <a:endParaRPr lang="fr-FR"/>
          </a:p>
        </p:txBody>
      </p:sp>
      <p:pic>
        <p:nvPicPr>
          <p:cNvPr id="1026" name="Picture 2" descr="F:\projetRNCP\useCase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908720"/>
            <a:ext cx="8496300" cy="5472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Solutions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7</a:t>
            </a:fld>
            <a:endParaRPr lang="fr-FR"/>
          </a:p>
        </p:txBody>
      </p:sp>
      <p:pic>
        <p:nvPicPr>
          <p:cNvPr id="2050" name="Picture 2" descr="F:\projetRNCP\classDiagram1TheMovieDbApi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908720"/>
            <a:ext cx="8569325" cy="54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Solutions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1052736"/>
            <a:ext cx="8064896" cy="5112568"/>
          </a:xfrm>
        </p:spPr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8</a:t>
            </a:fld>
            <a:endParaRPr lang="fr-FR"/>
          </a:p>
        </p:txBody>
      </p:sp>
      <p:pic>
        <p:nvPicPr>
          <p:cNvPr id="3076" name="Picture 4" descr="F:\projetRNCP\classDiagram2TheMovieDbA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73100"/>
            <a:ext cx="8640960" cy="57082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/>
          <a:srcRect r="4729"/>
          <a:stretch/>
        </p:blipFill>
        <p:spPr>
          <a:xfrm>
            <a:off x="24536" y="622103"/>
            <a:ext cx="9119464" cy="54768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-403502"/>
            <a:ext cx="7886700" cy="1325563"/>
          </a:xfrm>
        </p:spPr>
        <p:txBody>
          <a:bodyPr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Outils et architecture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3846443" y="655983"/>
            <a:ext cx="0" cy="6195391"/>
          </a:xfrm>
          <a:prstGeom prst="line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cxnSpLocks/>
          </p:cNvCxnSpPr>
          <p:nvPr/>
        </p:nvCxnSpPr>
        <p:spPr>
          <a:xfrm>
            <a:off x="5208104" y="645119"/>
            <a:ext cx="0" cy="1800000"/>
          </a:xfrm>
          <a:prstGeom prst="line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cxnSpLocks/>
          </p:cNvCxnSpPr>
          <p:nvPr/>
        </p:nvCxnSpPr>
        <p:spPr>
          <a:xfrm>
            <a:off x="5218043" y="2722694"/>
            <a:ext cx="0" cy="720000"/>
          </a:xfrm>
          <a:prstGeom prst="line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cxnSpLocks/>
          </p:cNvCxnSpPr>
          <p:nvPr/>
        </p:nvCxnSpPr>
        <p:spPr>
          <a:xfrm>
            <a:off x="5223013" y="3683476"/>
            <a:ext cx="0" cy="1296000"/>
          </a:xfrm>
          <a:prstGeom prst="line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cxnSpLocks/>
          </p:cNvCxnSpPr>
          <p:nvPr/>
        </p:nvCxnSpPr>
        <p:spPr>
          <a:xfrm>
            <a:off x="5218045" y="5598414"/>
            <a:ext cx="0" cy="1224000"/>
          </a:xfrm>
          <a:prstGeom prst="line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cxnSpLocks/>
          </p:cNvCxnSpPr>
          <p:nvPr/>
        </p:nvCxnSpPr>
        <p:spPr>
          <a:xfrm>
            <a:off x="5223011" y="5154470"/>
            <a:ext cx="0" cy="216000"/>
          </a:xfrm>
          <a:prstGeom prst="line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 : coins arrondis 20"/>
          <p:cNvSpPr/>
          <p:nvPr/>
        </p:nvSpPr>
        <p:spPr>
          <a:xfrm>
            <a:off x="0" y="6255028"/>
            <a:ext cx="3846443" cy="51437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Couche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: html5,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fr-F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 : coins arrondis 21"/>
          <p:cNvSpPr/>
          <p:nvPr/>
        </p:nvSpPr>
        <p:spPr>
          <a:xfrm>
            <a:off x="6834057" y="6230979"/>
            <a:ext cx="1231549" cy="51437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Serveur local</a:t>
            </a:r>
          </a:p>
        </p:txBody>
      </p:sp>
      <p:sp>
        <p:nvSpPr>
          <p:cNvPr id="23" name="Rectangle : coins arrondis 22"/>
          <p:cNvSpPr/>
          <p:nvPr/>
        </p:nvSpPr>
        <p:spPr>
          <a:xfrm>
            <a:off x="8078029" y="6241775"/>
            <a:ext cx="1046093" cy="51437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Serveur distant</a:t>
            </a:r>
          </a:p>
        </p:txBody>
      </p:sp>
      <p:sp>
        <p:nvSpPr>
          <p:cNvPr id="24" name="Rectangle : coins arrondis 23"/>
          <p:cNvSpPr/>
          <p:nvPr/>
        </p:nvSpPr>
        <p:spPr>
          <a:xfrm>
            <a:off x="5229227" y="6235363"/>
            <a:ext cx="1579984" cy="51437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Couche DAO</a:t>
            </a:r>
          </a:p>
        </p:txBody>
      </p:sp>
      <p:sp>
        <p:nvSpPr>
          <p:cNvPr id="25" name="Rectangle : coins arrondis 24"/>
          <p:cNvSpPr/>
          <p:nvPr/>
        </p:nvSpPr>
        <p:spPr>
          <a:xfrm>
            <a:off x="3834019" y="6241991"/>
            <a:ext cx="1388993" cy="51437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Couche Service</a:t>
            </a:r>
          </a:p>
        </p:txBody>
      </p:sp>
      <p:cxnSp>
        <p:nvCxnSpPr>
          <p:cNvPr id="26" name="Connecteur droit 25"/>
          <p:cNvCxnSpPr>
            <a:cxnSpLocks/>
          </p:cNvCxnSpPr>
          <p:nvPr/>
        </p:nvCxnSpPr>
        <p:spPr>
          <a:xfrm>
            <a:off x="8065606" y="627022"/>
            <a:ext cx="0" cy="6195391"/>
          </a:xfrm>
          <a:prstGeom prst="line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794" y="608912"/>
            <a:ext cx="9124121" cy="3694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6"/>
          <p:cNvGrpSpPr/>
          <p:nvPr/>
        </p:nvGrpSpPr>
        <p:grpSpPr>
          <a:xfrm>
            <a:off x="6816438" y="640300"/>
            <a:ext cx="14908" cy="6205721"/>
            <a:chOff x="9088584" y="640299"/>
            <a:chExt cx="19877" cy="6205721"/>
          </a:xfrm>
        </p:grpSpPr>
        <p:cxnSp>
          <p:nvCxnSpPr>
            <p:cNvPr id="11" name="Connecteur droit 10"/>
            <p:cNvCxnSpPr>
              <a:cxnSpLocks/>
            </p:cNvCxnSpPr>
            <p:nvPr/>
          </p:nvCxnSpPr>
          <p:spPr>
            <a:xfrm>
              <a:off x="9108461" y="640299"/>
              <a:ext cx="0" cy="1584000"/>
            </a:xfrm>
            <a:prstGeom prst="line">
              <a:avLst/>
            </a:prstGeom>
            <a:ln w="38100">
              <a:solidFill>
                <a:srgbClr val="7030A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>
              <a:cxnSpLocks/>
            </p:cNvCxnSpPr>
            <p:nvPr/>
          </p:nvCxnSpPr>
          <p:spPr>
            <a:xfrm>
              <a:off x="9095209" y="2771486"/>
              <a:ext cx="0" cy="144000"/>
            </a:xfrm>
            <a:prstGeom prst="line">
              <a:avLst/>
            </a:prstGeom>
            <a:ln w="38100">
              <a:solidFill>
                <a:srgbClr val="7030A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>
              <a:cxnSpLocks/>
            </p:cNvCxnSpPr>
            <p:nvPr/>
          </p:nvCxnSpPr>
          <p:spPr>
            <a:xfrm>
              <a:off x="9088585" y="3114240"/>
              <a:ext cx="0" cy="828000"/>
            </a:xfrm>
            <a:prstGeom prst="line">
              <a:avLst/>
            </a:prstGeom>
            <a:ln w="38100">
              <a:solidFill>
                <a:srgbClr val="7030A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>
              <a:cxnSpLocks/>
            </p:cNvCxnSpPr>
            <p:nvPr/>
          </p:nvCxnSpPr>
          <p:spPr>
            <a:xfrm>
              <a:off x="9088584" y="4097912"/>
              <a:ext cx="0" cy="1476000"/>
            </a:xfrm>
            <a:prstGeom prst="line">
              <a:avLst/>
            </a:prstGeom>
            <a:ln w="38100">
              <a:solidFill>
                <a:srgbClr val="7030A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cxnSpLocks/>
            </p:cNvCxnSpPr>
            <p:nvPr/>
          </p:nvCxnSpPr>
          <p:spPr>
            <a:xfrm>
              <a:off x="9088585" y="2453282"/>
              <a:ext cx="0" cy="180000"/>
            </a:xfrm>
            <a:prstGeom prst="line">
              <a:avLst/>
            </a:prstGeom>
            <a:ln w="38100">
              <a:solidFill>
                <a:srgbClr val="7030A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>
              <a:cxnSpLocks/>
            </p:cNvCxnSpPr>
            <p:nvPr/>
          </p:nvCxnSpPr>
          <p:spPr>
            <a:xfrm>
              <a:off x="9095511" y="5802020"/>
              <a:ext cx="0" cy="1044000"/>
            </a:xfrm>
            <a:prstGeom prst="line">
              <a:avLst/>
            </a:prstGeom>
            <a:ln w="38100">
              <a:solidFill>
                <a:srgbClr val="7030A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DAB-1F4C-4B08-A27A-16003A4883B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278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226</Words>
  <Application>Microsoft Office PowerPoint</Application>
  <PresentationFormat>Affichage à l'écran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theMovieDbApi</vt:lpstr>
      <vt:lpstr>Les besoins du client</vt:lpstr>
      <vt:lpstr>En tant que client/internaute</vt:lpstr>
      <vt:lpstr>En tant que client/internaute</vt:lpstr>
      <vt:lpstr>Mon profil</vt:lpstr>
      <vt:lpstr>Solutions</vt:lpstr>
      <vt:lpstr>Solutions</vt:lpstr>
      <vt:lpstr>Solutions</vt:lpstr>
      <vt:lpstr>Outils et architecture</vt:lpstr>
      <vt:lpstr>Base de données</vt:lpstr>
      <vt:lpstr>Démonstration</vt:lpstr>
      <vt:lpstr>Améliorations</vt:lpstr>
      <vt:lpstr>Bilan du projet et personnel</vt:lpstr>
      <vt:lpstr>Merci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theMovieDbApi</dc:title>
  <dc:creator>abdoulaye</dc:creator>
  <cp:lastModifiedBy>abdoulaye                                           </cp:lastModifiedBy>
  <cp:revision>68</cp:revision>
  <dcterms:created xsi:type="dcterms:W3CDTF">2017-04-25T21:58:09Z</dcterms:created>
  <dcterms:modified xsi:type="dcterms:W3CDTF">2017-04-26T00:24:06Z</dcterms:modified>
</cp:coreProperties>
</file>