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6" r:id="rId4"/>
    <p:sldId id="267" r:id="rId5"/>
    <p:sldId id="268" r:id="rId6"/>
    <p:sldId id="269" r:id="rId7"/>
    <p:sldId id="270" r:id="rId8"/>
    <p:sldId id="271" r:id="rId9"/>
    <p:sldId id="272" r:id="rId10"/>
    <p:sldId id="273" r:id="rId11"/>
    <p:sldId id="274"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x" initials="l"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218.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09T19:08:34.188"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3-10-09T19:08:34.188" idx="1">
    <p:pos x="10" y="10"/>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3-10-09T19:08:34.188" idx="1">
    <p:pos x="10" y="10"/>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3-10-09T19:08:34.188" idx="1">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tags" Target="../tags/tag4.xml"/><Relationship Id="rId7" Type="http://schemas.openxmlformats.org/officeDocument/2006/relationships/image" Target="../media/image3.png"/><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image" Target="../media/image4.jpeg"/><Relationship Id="rId6" Type="http://schemas.openxmlformats.org/officeDocument/2006/relationships/tags" Target="../tags/tag12.xml"/><Relationship Id="rId5" Type="http://schemas.openxmlformats.org/officeDocument/2006/relationships/image" Target="../media/image2.png"/><Relationship Id="rId4" Type="http://schemas.openxmlformats.org/officeDocument/2006/relationships/tags" Target="../tags/tag11.xml"/><Relationship Id="rId3" Type="http://schemas.openxmlformats.org/officeDocument/2006/relationships/image" Target="../media/image1.jpeg"/><Relationship Id="rId2" Type="http://schemas.openxmlformats.org/officeDocument/2006/relationships/tags" Target="../tags/tag10.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image" Target="../media/image3.png"/><Relationship Id="rId6" Type="http://schemas.openxmlformats.org/officeDocument/2006/relationships/tags" Target="../tags/tag20.xml"/><Relationship Id="rId5" Type="http://schemas.openxmlformats.org/officeDocument/2006/relationships/image" Target="../media/image2.png"/><Relationship Id="rId4" Type="http://schemas.openxmlformats.org/officeDocument/2006/relationships/tags" Target="../tags/tag19.xml"/><Relationship Id="rId3" Type="http://schemas.openxmlformats.org/officeDocument/2006/relationships/image" Target="../media/image1.jpeg"/><Relationship Id="rId2" Type="http://schemas.openxmlformats.org/officeDocument/2006/relationships/tags" Target="../tags/tag18.xml"/><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image" Target="../media/image4.jpeg"/><Relationship Id="rId6" Type="http://schemas.openxmlformats.org/officeDocument/2006/relationships/tags" Target="../tags/tag35.xml"/><Relationship Id="rId5" Type="http://schemas.openxmlformats.org/officeDocument/2006/relationships/image" Target="../media/image2.png"/><Relationship Id="rId4" Type="http://schemas.openxmlformats.org/officeDocument/2006/relationships/tags" Target="../tags/tag34.xml"/><Relationship Id="rId3" Type="http://schemas.openxmlformats.org/officeDocument/2006/relationships/image" Target="../media/image1.jpeg"/><Relationship Id="rId2" Type="http://schemas.openxmlformats.org/officeDocument/2006/relationships/tags" Target="../tags/tag33.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image" Target="../media/image4.jpeg"/><Relationship Id="rId6" Type="http://schemas.openxmlformats.org/officeDocument/2006/relationships/tags" Target="../tags/tag44.xml"/><Relationship Id="rId5" Type="http://schemas.openxmlformats.org/officeDocument/2006/relationships/image" Target="../media/image2.png"/><Relationship Id="rId4" Type="http://schemas.openxmlformats.org/officeDocument/2006/relationships/tags" Target="../tags/tag43.xml"/><Relationship Id="rId3" Type="http://schemas.openxmlformats.org/officeDocument/2006/relationships/image" Target="../media/image1.jpeg"/><Relationship Id="rId2" Type="http://schemas.openxmlformats.org/officeDocument/2006/relationships/tags" Target="../tags/tag42.xml"/><Relationship Id="rId15" Type="http://schemas.openxmlformats.org/officeDocument/2006/relationships/tags" Target="../tags/tag52.xml"/><Relationship Id="rId14" Type="http://schemas.openxmlformats.org/officeDocument/2006/relationships/tags" Target="../tags/tag51.xml"/><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media/image3.png"/><Relationship Id="rId6" Type="http://schemas.openxmlformats.org/officeDocument/2006/relationships/tags" Target="../tags/tag55.xml"/><Relationship Id="rId5" Type="http://schemas.openxmlformats.org/officeDocument/2006/relationships/image" Target="../media/image5.png"/><Relationship Id="rId4" Type="http://schemas.openxmlformats.org/officeDocument/2006/relationships/tags" Target="../tags/tag54.xml"/><Relationship Id="rId3" Type="http://schemas.openxmlformats.org/officeDocument/2006/relationships/image" Target="../media/image1.jpeg"/><Relationship Id="rId2" Type="http://schemas.openxmlformats.org/officeDocument/2006/relationships/tags" Target="../tags/tag53.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image" Target="../media/image4.jpeg"/><Relationship Id="rId6" Type="http://schemas.openxmlformats.org/officeDocument/2006/relationships/tags" Target="../tags/tag65.xml"/><Relationship Id="rId5" Type="http://schemas.openxmlformats.org/officeDocument/2006/relationships/image" Target="../media/image2.png"/><Relationship Id="rId4" Type="http://schemas.openxmlformats.org/officeDocument/2006/relationships/tags" Target="../tags/tag64.xml"/><Relationship Id="rId3" Type="http://schemas.openxmlformats.org/officeDocument/2006/relationships/image" Target="../media/image1.jpeg"/><Relationship Id="rId2" Type="http://schemas.openxmlformats.org/officeDocument/2006/relationships/tags" Target="../tags/tag63.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image" Target="../media/image4.jpeg"/><Relationship Id="rId6" Type="http://schemas.openxmlformats.org/officeDocument/2006/relationships/tags" Target="../tags/tag74.xml"/><Relationship Id="rId5" Type="http://schemas.openxmlformats.org/officeDocument/2006/relationships/image" Target="../media/image2.png"/><Relationship Id="rId4" Type="http://schemas.openxmlformats.org/officeDocument/2006/relationships/tags" Target="../tags/tag73.xml"/><Relationship Id="rId3" Type="http://schemas.openxmlformats.org/officeDocument/2006/relationships/image" Target="../media/image1.jpeg"/><Relationship Id="rId2" Type="http://schemas.openxmlformats.org/officeDocument/2006/relationships/tags" Target="../tags/tag72.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image" Target="../media/image4.jpeg"/><Relationship Id="rId6" Type="http://schemas.openxmlformats.org/officeDocument/2006/relationships/tags" Target="../tags/tag82.xml"/><Relationship Id="rId5" Type="http://schemas.openxmlformats.org/officeDocument/2006/relationships/image" Target="../media/image2.png"/><Relationship Id="rId4" Type="http://schemas.openxmlformats.org/officeDocument/2006/relationships/tags" Target="../tags/tag81.xml"/><Relationship Id="rId3" Type="http://schemas.openxmlformats.org/officeDocument/2006/relationships/image" Target="../media/image1.jpeg"/><Relationship Id="rId2" Type="http://schemas.openxmlformats.org/officeDocument/2006/relationships/tags" Target="../tags/tag80.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image" Target="../media/image3.png"/><Relationship Id="rId6" Type="http://schemas.openxmlformats.org/officeDocument/2006/relationships/tags" Target="../tags/tag89.xml"/><Relationship Id="rId5" Type="http://schemas.openxmlformats.org/officeDocument/2006/relationships/image" Target="../media/image2.png"/><Relationship Id="rId4" Type="http://schemas.openxmlformats.org/officeDocument/2006/relationships/tags" Target="../tags/tag88.xml"/><Relationship Id="rId3" Type="http://schemas.openxmlformats.org/officeDocument/2006/relationships/image" Target="../media/image1.jpeg"/><Relationship Id="rId2" Type="http://schemas.openxmlformats.org/officeDocument/2006/relationships/tags" Target="../tags/tag87.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image" Target="../media/image4.jpeg"/><Relationship Id="rId6" Type="http://schemas.openxmlformats.org/officeDocument/2006/relationships/tags" Target="../tags/tag98.xml"/><Relationship Id="rId5" Type="http://schemas.openxmlformats.org/officeDocument/2006/relationships/image" Target="../media/image2.png"/><Relationship Id="rId4" Type="http://schemas.openxmlformats.org/officeDocument/2006/relationships/tags" Target="../tags/tag97.xml"/><Relationship Id="rId3" Type="http://schemas.openxmlformats.org/officeDocument/2006/relationships/image" Target="../media/image1.jpeg"/><Relationship Id="rId2" Type="http://schemas.openxmlformats.org/officeDocument/2006/relationships/tags" Target="../tags/tag96.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image" Target="../media/image2.png"/><Relationship Id="rId4" Type="http://schemas.openxmlformats.org/officeDocument/2006/relationships/tags" Target="../tags/tag104.xml"/><Relationship Id="rId3" Type="http://schemas.openxmlformats.org/officeDocument/2006/relationships/image" Target="../media/image1.jpeg"/><Relationship Id="rId2" Type="http://schemas.openxmlformats.org/officeDocument/2006/relationships/tags" Target="../tags/tag103.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image" Target="../media/image1.jpeg"/><Relationship Id="rId2" Type="http://schemas.openxmlformats.org/officeDocument/2006/relationships/tags" Target="../tags/tag112.xml"/><Relationship Id="rId10" Type="http://schemas.openxmlformats.org/officeDocument/2006/relationships/tags" Target="../tags/tag11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image" Target="../media/image1.jpeg"/><Relationship Id="rId2" Type="http://schemas.openxmlformats.org/officeDocument/2006/relationships/tags" Target="../tags/tag120.xml"/><Relationship Id="rId10" Type="http://schemas.openxmlformats.org/officeDocument/2006/relationships/tags" Target="../tags/tag127.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image" Target="../media/image1.jpeg"/><Relationship Id="rId2" Type="http://schemas.openxmlformats.org/officeDocument/2006/relationships/tags" Target="../tags/tag128.xml"/><Relationship Id="rId10" Type="http://schemas.openxmlformats.org/officeDocument/2006/relationships/tags" Target="../tags/tag135.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image" Target="../media/image1.jpeg"/><Relationship Id="rId2" Type="http://schemas.openxmlformats.org/officeDocument/2006/relationships/tags" Target="../tags/tag136.xml"/><Relationship Id="rId12" Type="http://schemas.openxmlformats.org/officeDocument/2006/relationships/tags" Target="../tags/tag145.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image" Target="../media/image2.png"/><Relationship Id="rId4" Type="http://schemas.openxmlformats.org/officeDocument/2006/relationships/tags" Target="../tags/tag147.xml"/><Relationship Id="rId3" Type="http://schemas.openxmlformats.org/officeDocument/2006/relationships/image" Target="../media/image1.jpeg"/><Relationship Id="rId2" Type="http://schemas.openxmlformats.org/officeDocument/2006/relationships/tags" Target="../tags/tag146.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descr="VCG41N1151993017 [转换]1-01"/>
          <p:cNvPicPr>
            <a:picLocks noChangeAspect="1"/>
          </p:cNvPicPr>
          <p:nvPr>
            <p:custDataLst>
              <p:tags r:id="rId2"/>
            </p:custDataLst>
          </p:nvPr>
        </p:nvPicPr>
        <p:blipFill>
          <a:blip r:embed="rId3">
            <a:lum bright="12000" contrast="6000"/>
          </a:blip>
          <a:stretch>
            <a:fillRect/>
          </a:stretch>
        </p:blipFill>
        <p:spPr>
          <a:xfrm>
            <a:off x="-317" y="-317"/>
            <a:ext cx="12192635" cy="6857683"/>
          </a:xfrm>
          <a:prstGeom prst="rect">
            <a:avLst/>
          </a:prstGeom>
        </p:spPr>
      </p:pic>
      <p:pic>
        <p:nvPicPr>
          <p:cNvPr id="5" name="图片 4" descr="VCG41N1207310445 [转换]1-01"/>
          <p:cNvPicPr/>
          <p:nvPr>
            <p:custDataLst>
              <p:tags r:id="rId4"/>
            </p:custDataLst>
          </p:nvPr>
        </p:nvPicPr>
        <p:blipFill>
          <a:blip r:embed="rId5"/>
          <a:srcRect l="-7127" t="28229" r="28524" b="27004"/>
          <a:stretch>
            <a:fillRect/>
          </a:stretch>
        </p:blipFill>
        <p:spPr>
          <a:xfrm flipH="1">
            <a:off x="0" y="5237888"/>
            <a:ext cx="3066552" cy="1620099"/>
          </a:xfrm>
          <a:prstGeom prst="rect">
            <a:avLst/>
          </a:prstGeom>
        </p:spPr>
      </p:pic>
      <p:pic>
        <p:nvPicPr>
          <p:cNvPr id="11" name="图片 10" descr="VCG41N1207310445 [转换]-01"/>
          <p:cNvPicPr>
            <a:picLocks noChangeAspect="1"/>
          </p:cNvPicPr>
          <p:nvPr>
            <p:custDataLst>
              <p:tags r:id="rId6"/>
            </p:custDataLst>
          </p:nvPr>
        </p:nvPicPr>
        <p:blipFill>
          <a:blip r:embed="rId7">
            <a:lum bright="12000" contrast="-12000"/>
          </a:blip>
          <a:srcRect l="2672" t="-22681" r="5343" b="19487"/>
          <a:stretch>
            <a:fillRect/>
          </a:stretch>
        </p:blipFill>
        <p:spPr>
          <a:xfrm>
            <a:off x="6296025" y="6181"/>
            <a:ext cx="5895975" cy="6147138"/>
          </a:xfrm>
          <a:prstGeom prst="rect">
            <a:avLst/>
          </a:prstGeom>
        </p:spPr>
      </p:pic>
      <p:sp>
        <p:nvSpPr>
          <p:cNvPr id="16" name="日期占位符 15"/>
          <p:cNvSpPr>
            <a:spLocks noGrp="1"/>
          </p:cNvSpPr>
          <p:nvPr>
            <p:ph type="dt" sz="half" idx="10"/>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dirty="0"/>
          </a:p>
        </p:txBody>
      </p:sp>
      <p:sp>
        <p:nvSpPr>
          <p:cNvPr id="2" name="文本占位符 1"/>
          <p:cNvSpPr/>
          <p:nvPr>
            <p:ph type="body" idx="1" hasCustomPrompt="1"/>
            <p:custDataLst>
              <p:tags r:id="rId11"/>
            </p:custDataLst>
          </p:nvPr>
        </p:nvSpPr>
        <p:spPr>
          <a:xfrm>
            <a:off x="997584" y="4798195"/>
            <a:ext cx="5199177" cy="1244534"/>
          </a:xfrm>
        </p:spPr>
        <p:txBody>
          <a:bodyPr vert="horz" wrap="square" lIns="101600" tIns="0" rIns="82550" bIns="0" rtlCol="0" anchor="t" anchorCtr="0">
            <a:normAutofit/>
          </a:bodyPr>
          <a:lstStyle>
            <a:lvl1pPr marL="0" marR="0" indent="-228600" algn="l" defTabSz="914400" rtl="0" eaLnBrk="1" fontAlgn="auto" latinLnBrk="0" hangingPunct="0">
              <a:lnSpc>
                <a:spcPct val="111000"/>
              </a:lnSpc>
              <a:spcBef>
                <a:spcPts val="0"/>
              </a:spcBef>
              <a:spcAft>
                <a:spcPts val="0"/>
              </a:spcAft>
              <a:buClrTx/>
              <a:buSzTx/>
              <a:buFontTx/>
              <a:buNone/>
              <a:defRPr kumimoji="0" lang="zh-CN" altLang="en-US" sz="1800" b="0"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中黑 简" panose="00020600040101010101"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
        <p:nvSpPr>
          <p:cNvPr id="4" name="文本占位符 2"/>
          <p:cNvSpPr/>
          <p:nvPr>
            <p:ph type="body" idx="2" hasCustomPrompt="1"/>
            <p:custDataLst>
              <p:tags r:id="rId12"/>
            </p:custDataLst>
          </p:nvPr>
        </p:nvSpPr>
        <p:spPr>
          <a:xfrm>
            <a:off x="997584" y="815269"/>
            <a:ext cx="3071927" cy="1414351"/>
          </a:xfrm>
          <a:ln>
            <a:noFill/>
          </a:ln>
        </p:spPr>
        <p:txBody>
          <a:bodyPr vert="horz" wrap="square" lIns="101600" tIns="0" rIns="82550" bIns="0" rtlCol="0" anchor="t" anchorCtr="0">
            <a:normAutofit/>
          </a:bodyPr>
          <a:lstStyle>
            <a:lvl1pPr marL="0" marR="0" indent="-228600" algn="l" defTabSz="914400" rtl="0" eaLnBrk="1" fontAlgn="auto" latinLnBrk="0" hangingPunct="0">
              <a:lnSpc>
                <a:spcPct val="114000"/>
              </a:lnSpc>
              <a:spcBef>
                <a:spcPts val="0"/>
              </a:spcBef>
              <a:spcAft>
                <a:spcPts val="0"/>
              </a:spcAft>
              <a:buClrTx/>
              <a:buSzTx/>
              <a:buFontTx/>
              <a:buNone/>
              <a:defRPr kumimoji="0" lang="zh-CN" altLang="en-US" sz="4800" b="1" i="0" u="none" strike="noStrike" kern="0" cap="none" spc="0" normalizeH="0" baseline="0" noProof="1" dirty="0">
                <a:ln w="2381" cmpd="sng">
                  <a:noFill/>
                </a:ln>
                <a:solidFill>
                  <a:schemeClr val="dk1">
                    <a:lumMod val="85000"/>
                    <a:lumOff val="15000"/>
                  </a:schemeClr>
                </a:solidFill>
                <a:effectLst/>
                <a:uFillTx/>
                <a:latin typeface="Arial" panose="020B0604020202020204" pitchFamily="34" charset="0"/>
                <a:ea typeface="汉仪中黑 简" panose="00020600040101010101"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
        <p:nvSpPr>
          <p:cNvPr id="6" name="标题 3"/>
          <p:cNvSpPr/>
          <p:nvPr>
            <p:ph type="ctrTitle" idx="3" hasCustomPrompt="1"/>
            <p:custDataLst>
              <p:tags r:id="rId13"/>
            </p:custDataLst>
          </p:nvPr>
        </p:nvSpPr>
        <p:spPr>
          <a:xfrm>
            <a:off x="997584" y="2288040"/>
            <a:ext cx="5199177" cy="2406650"/>
          </a:xfrm>
        </p:spPr>
        <p:txBody>
          <a:bodyPr vert="horz" wrap="square" lIns="0" tIns="38100" rIns="76200" bIns="38100" rtlCol="0" anchor="ctr" anchorCtr="0">
            <a:normAutofit/>
          </a:bodyPr>
          <a:lstStyle>
            <a:lvl1pPr marL="0" marR="0" algn="l" defTabSz="914400" rtl="0" eaLnBrk="1" fontAlgn="auto" latinLnBrk="0" hangingPunct="0">
              <a:lnSpc>
                <a:spcPct val="92000"/>
              </a:lnSpc>
              <a:spcBef>
                <a:spcPts val="0"/>
              </a:spcBef>
              <a:spcAft>
                <a:spcPts val="0"/>
              </a:spcAft>
              <a:buClrTx/>
              <a:buSzTx/>
              <a:buFontTx/>
              <a:buNone/>
              <a:defRPr kumimoji="0" lang="zh-CN" altLang="en-US" sz="8000" b="1"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大黑简" panose="02010600000101010101"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9" name="图片 8" descr="VCG41N1151993017 [转换]1-01"/>
          <p:cNvPicPr>
            <a:picLocks noChangeAspect="1"/>
          </p:cNvPicPr>
          <p:nvPr>
            <p:custDataLst>
              <p:tags r:id="rId2"/>
            </p:custDataLst>
          </p:nvPr>
        </p:nvPicPr>
        <p:blipFill>
          <a:blip r:embed="rId3">
            <a:lum bright="12000" contrast="6000"/>
          </a:blip>
          <a:stretch>
            <a:fillRect/>
          </a:stretch>
        </p:blipFill>
        <p:spPr>
          <a:xfrm>
            <a:off x="318" y="635"/>
            <a:ext cx="12192635" cy="6858000"/>
          </a:xfrm>
          <a:prstGeom prst="rect">
            <a:avLst/>
          </a:prstGeom>
        </p:spPr>
      </p:pic>
      <p:pic>
        <p:nvPicPr>
          <p:cNvPr id="8" name="图片 7" descr="VCG41N1207310445 [转换]1-01"/>
          <p:cNvPicPr/>
          <p:nvPr>
            <p:custDataLst>
              <p:tags r:id="rId4"/>
            </p:custDataLst>
          </p:nvPr>
        </p:nvPicPr>
        <p:blipFill>
          <a:blip r:embed="rId5"/>
          <a:srcRect l="-71235" t="-147934" r="29860" b="30586"/>
          <a:stretch>
            <a:fillRect/>
          </a:stretch>
        </p:blipFill>
        <p:spPr>
          <a:xfrm flipH="1">
            <a:off x="918" y="13449"/>
            <a:ext cx="4750950" cy="6830784"/>
          </a:xfrm>
          <a:prstGeom prst="rect">
            <a:avLst/>
          </a:prstGeom>
        </p:spPr>
      </p:pic>
      <p:pic>
        <p:nvPicPr>
          <p:cNvPr id="7" name="图片 6" descr="白色块"/>
          <p:cNvPicPr/>
          <p:nvPr>
            <p:custDataLst>
              <p:tags r:id="rId6"/>
            </p:custDataLst>
          </p:nvPr>
        </p:nvPicPr>
        <p:blipFill>
          <a:blip r:embed="rId7">
            <a:alphaModFix amt="80000"/>
          </a:blip>
          <a:stretch>
            <a:fillRect/>
          </a:stretch>
        </p:blipFill>
        <p:spPr>
          <a:xfrm>
            <a:off x="498994" y="542866"/>
            <a:ext cx="11693006" cy="577417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descr="VCG41N1151993017 [转换]1-01"/>
          <p:cNvPicPr>
            <a:picLocks noChangeAspect="1"/>
          </p:cNvPicPr>
          <p:nvPr>
            <p:custDataLst>
              <p:tags r:id="rId2"/>
            </p:custDataLst>
          </p:nvPr>
        </p:nvPicPr>
        <p:blipFill>
          <a:blip r:embed="rId3">
            <a:lum bright="12000" contrast="6000"/>
          </a:blip>
          <a:stretch>
            <a:fillRect/>
          </a:stretch>
        </p:blipFill>
        <p:spPr>
          <a:xfrm>
            <a:off x="-317" y="0"/>
            <a:ext cx="12192635" cy="6858000"/>
          </a:xfrm>
          <a:prstGeom prst="rect">
            <a:avLst/>
          </a:prstGeom>
        </p:spPr>
      </p:pic>
      <p:pic>
        <p:nvPicPr>
          <p:cNvPr id="16" name="图片 15" descr="VCG41N1207310445 [转换]1-01"/>
          <p:cNvPicPr/>
          <p:nvPr>
            <p:custDataLst>
              <p:tags r:id="rId4"/>
            </p:custDataLst>
          </p:nvPr>
        </p:nvPicPr>
        <p:blipFill>
          <a:blip r:embed="rId5"/>
          <a:srcRect l="10868" t="28229" r="28524" b="27004"/>
          <a:stretch>
            <a:fillRect/>
          </a:stretch>
        </p:blipFill>
        <p:spPr>
          <a:xfrm flipH="1">
            <a:off x="0" y="5388310"/>
            <a:ext cx="2132838" cy="1469690"/>
          </a:xfrm>
          <a:prstGeom prst="rect">
            <a:avLst/>
          </a:prstGeom>
        </p:spPr>
      </p:pic>
      <p:pic>
        <p:nvPicPr>
          <p:cNvPr id="2" name="图片 1" descr="VCG41N1207310445 [转换]-01"/>
          <p:cNvPicPr/>
          <p:nvPr>
            <p:custDataLst>
              <p:tags r:id="rId6"/>
            </p:custDataLst>
          </p:nvPr>
        </p:nvPicPr>
        <p:blipFill>
          <a:blip r:embed="rId7">
            <a:lum bright="12000" contrast="-12000"/>
          </a:blip>
          <a:srcRect l="5331" t="-10088" r="4533" b="21095"/>
          <a:stretch>
            <a:fillRect/>
          </a:stretch>
        </p:blipFill>
        <p:spPr>
          <a:xfrm>
            <a:off x="7445505" y="0"/>
            <a:ext cx="4746495" cy="4412300"/>
          </a:xfrm>
          <a:prstGeom prst="rect">
            <a:avLst/>
          </a:prstGeom>
        </p:spPr>
      </p:pic>
      <p:sp>
        <p:nvSpPr>
          <p:cNvPr id="4" name="日期占位符 3"/>
          <p:cNvSpPr>
            <a:spLocks noGrp="1"/>
          </p:cNvSpPr>
          <p:nvPr>
            <p:ph type="dt" sz="half" idx="10"/>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a:p>
        </p:txBody>
      </p:sp>
      <p:grpSp>
        <p:nvGrpSpPr>
          <p:cNvPr id="3" name="组合 2"/>
          <p:cNvGrpSpPr/>
          <p:nvPr>
            <p:custDataLst>
              <p:tags r:id="rId11"/>
            </p:custDataLst>
          </p:nvPr>
        </p:nvGrpSpPr>
        <p:grpSpPr>
          <a:xfrm>
            <a:off x="1016634" y="4200074"/>
            <a:ext cx="1676400" cy="370840"/>
            <a:chOff x="2086" y="6488"/>
            <a:chExt cx="2640" cy="584"/>
          </a:xfrm>
        </p:grpSpPr>
        <p:sp>
          <p:nvSpPr>
            <p:cNvPr id="43" name="箭头: V 形 42"/>
            <p:cNvSpPr/>
            <p:nvPr>
              <p:custDataLst>
                <p:tags r:id="rId12"/>
              </p:custDataLst>
            </p:nvPr>
          </p:nvSpPr>
          <p:spPr>
            <a:xfrm>
              <a:off x="4182"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endParaRPr lang="zh-CN" altLang="en-US">
                <a:solidFill>
                  <a:schemeClr val="dk1">
                    <a:lumMod val="85000"/>
                    <a:lumOff val="15000"/>
                  </a:schemeClr>
                </a:solidFill>
                <a:latin typeface="Arial Black" panose="020B0A04020102020204" charset="0"/>
                <a:ea typeface="汉仪中黑 简" panose="00020600040101010101" charset="-122"/>
                <a:cs typeface="汉仪中黑 简" panose="00020600040101010101" charset="-122"/>
              </a:endParaRPr>
            </a:p>
          </p:txBody>
        </p:sp>
        <p:sp>
          <p:nvSpPr>
            <p:cNvPr id="44" name="箭头: V 形 43"/>
            <p:cNvSpPr/>
            <p:nvPr>
              <p:custDataLst>
                <p:tags r:id="rId13"/>
              </p:custDataLst>
            </p:nvPr>
          </p:nvSpPr>
          <p:spPr>
            <a:xfrm>
              <a:off x="3763"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endParaRPr lang="zh-CN" altLang="en-US">
                <a:solidFill>
                  <a:schemeClr val="dk1">
                    <a:lumMod val="85000"/>
                    <a:lumOff val="15000"/>
                  </a:schemeClr>
                </a:solidFill>
                <a:latin typeface="Arial Black" panose="020B0A04020102020204" charset="0"/>
                <a:ea typeface="汉仪中黑 简" panose="00020600040101010101" charset="-122"/>
                <a:cs typeface="汉仪中黑 简" panose="00020600040101010101" charset="-122"/>
              </a:endParaRPr>
            </a:p>
          </p:txBody>
        </p:sp>
        <p:sp>
          <p:nvSpPr>
            <p:cNvPr id="45" name="箭头: V 形 44"/>
            <p:cNvSpPr/>
            <p:nvPr>
              <p:custDataLst>
                <p:tags r:id="rId14"/>
              </p:custDataLst>
            </p:nvPr>
          </p:nvSpPr>
          <p:spPr>
            <a:xfrm>
              <a:off x="3344"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endParaRPr lang="zh-CN" altLang="en-US">
                <a:solidFill>
                  <a:schemeClr val="dk1">
                    <a:lumMod val="85000"/>
                    <a:lumOff val="15000"/>
                  </a:schemeClr>
                </a:solidFill>
                <a:latin typeface="Arial Black" panose="020B0A04020102020204" charset="0"/>
                <a:ea typeface="汉仪中黑 简" panose="00020600040101010101" charset="-122"/>
                <a:cs typeface="汉仪中黑 简" panose="00020600040101010101" charset="-122"/>
              </a:endParaRPr>
            </a:p>
          </p:txBody>
        </p:sp>
        <p:sp>
          <p:nvSpPr>
            <p:cNvPr id="46" name="箭头: V 形 45"/>
            <p:cNvSpPr/>
            <p:nvPr>
              <p:custDataLst>
                <p:tags r:id="rId15"/>
              </p:custDataLst>
            </p:nvPr>
          </p:nvSpPr>
          <p:spPr>
            <a:xfrm>
              <a:off x="2924"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endParaRPr lang="zh-CN" altLang="en-US">
                <a:solidFill>
                  <a:schemeClr val="dk1">
                    <a:lumMod val="85000"/>
                    <a:lumOff val="15000"/>
                  </a:schemeClr>
                </a:solidFill>
                <a:latin typeface="Arial Black" panose="020B0A04020102020204" charset="0"/>
                <a:ea typeface="汉仪中黑 简" panose="00020600040101010101" charset="-122"/>
                <a:cs typeface="汉仪中黑 简" panose="00020600040101010101" charset="-122"/>
              </a:endParaRPr>
            </a:p>
          </p:txBody>
        </p:sp>
        <p:sp>
          <p:nvSpPr>
            <p:cNvPr id="47" name="箭头: V 形 46"/>
            <p:cNvSpPr/>
            <p:nvPr>
              <p:custDataLst>
                <p:tags r:id="rId16"/>
              </p:custDataLst>
            </p:nvPr>
          </p:nvSpPr>
          <p:spPr>
            <a:xfrm>
              <a:off x="2505"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endParaRPr lang="zh-CN" altLang="en-US">
                <a:solidFill>
                  <a:schemeClr val="dk1">
                    <a:lumMod val="85000"/>
                    <a:lumOff val="15000"/>
                  </a:schemeClr>
                </a:solidFill>
                <a:latin typeface="Arial Black" panose="020B0A04020102020204" charset="0"/>
                <a:ea typeface="汉仪中黑 简" panose="00020600040101010101" charset="-122"/>
                <a:cs typeface="汉仪中黑 简" panose="00020600040101010101" charset="-122"/>
              </a:endParaRPr>
            </a:p>
          </p:txBody>
        </p:sp>
        <p:sp>
          <p:nvSpPr>
            <p:cNvPr id="48" name="箭头: V 形 47"/>
            <p:cNvSpPr/>
            <p:nvPr>
              <p:custDataLst>
                <p:tags r:id="rId17"/>
              </p:custDataLst>
            </p:nvPr>
          </p:nvSpPr>
          <p:spPr>
            <a:xfrm>
              <a:off x="2086"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endParaRPr lang="zh-CN" altLang="en-US">
                <a:solidFill>
                  <a:schemeClr val="dk1">
                    <a:lumMod val="85000"/>
                    <a:lumOff val="15000"/>
                  </a:schemeClr>
                </a:solidFill>
                <a:latin typeface="Arial Black" panose="020B0A04020102020204" charset="0"/>
                <a:ea typeface="汉仪中黑 简" panose="00020600040101010101" charset="-122"/>
                <a:cs typeface="汉仪中黑 简" panose="00020600040101010101" charset="-122"/>
              </a:endParaRPr>
            </a:p>
          </p:txBody>
        </p:sp>
      </p:grpSp>
      <p:sp>
        <p:nvSpPr>
          <p:cNvPr id="7" name="标题 2"/>
          <p:cNvSpPr/>
          <p:nvPr>
            <p:ph type="ctrTitle" idx="2" hasCustomPrompt="1"/>
            <p:custDataLst>
              <p:tags r:id="rId18"/>
            </p:custDataLst>
          </p:nvPr>
        </p:nvSpPr>
        <p:spPr>
          <a:xfrm>
            <a:off x="997584" y="2977064"/>
            <a:ext cx="5199177" cy="972185"/>
          </a:xfrm>
          <a:noFill/>
        </p:spPr>
        <p:txBody>
          <a:bodyPr vert="horz" wrap="square" lIns="0" tIns="0" rIns="90000" bIns="0" rtlCol="0" anchor="b" anchorCtr="0">
            <a:normAutofit/>
          </a:bodyPr>
          <a:lstStyle>
            <a:lvl1pPr marL="0" marR="0" algn="l" defTabSz="914400" rtl="0" eaLnBrk="1" fontAlgn="auto" latinLnBrk="0" hangingPunct="0">
              <a:lnSpc>
                <a:spcPct val="88000"/>
              </a:lnSpc>
              <a:spcBef>
                <a:spcPts val="0"/>
              </a:spcBef>
              <a:spcAft>
                <a:spcPts val="0"/>
              </a:spcAft>
              <a:buClrTx/>
              <a:buSzTx/>
              <a:buFontTx/>
              <a:buNone/>
              <a:defRPr kumimoji="0" lang="zh-CN" altLang="en-US" sz="5900" b="1" i="0" u="none" strike="noStrike" kern="0" cap="none" spc="0" normalizeH="0" baseline="0" noProof="1" dirty="0">
                <a:ln w="12700">
                  <a:noFill/>
                </a:ln>
                <a:solidFill>
                  <a:schemeClr val="dk1">
                    <a:lumMod val="85000"/>
                    <a:lumOff val="15000"/>
                  </a:schemeClr>
                </a:solidFill>
                <a:effectLst/>
                <a:uFillTx/>
                <a:latin typeface="Arial" panose="020B0604020202020204" pitchFamily="34" charset="0"/>
                <a:ea typeface="汉仪大黑简" panose="02010600000101010101" charset="-122"/>
                <a:cs typeface="Dubai Medium" panose="020B0603030403030204" pitchFamily="34" charset="-78"/>
              </a:defRPr>
            </a:lvl1pPr>
          </a:lstStyle>
          <a:p>
            <a:pPr lvl="0"/>
            <a:r>
              <a:rPr>
                <a:sym typeface="+mn-ea"/>
              </a:rPr>
              <a:t>编辑标题</a:t>
            </a:r>
            <a:endParaRPr>
              <a:sym typeface="+mn-ea"/>
            </a:endParaRPr>
          </a:p>
        </p:txBody>
      </p:sp>
      <p:sp>
        <p:nvSpPr>
          <p:cNvPr id="9" name="文本占位符 3"/>
          <p:cNvSpPr/>
          <p:nvPr>
            <p:ph type="body" idx="3" hasCustomPrompt="1"/>
            <p:custDataLst>
              <p:tags r:id="rId19"/>
            </p:custDataLst>
          </p:nvPr>
        </p:nvSpPr>
        <p:spPr>
          <a:xfrm>
            <a:off x="997584" y="4821739"/>
            <a:ext cx="4995977" cy="1102750"/>
          </a:xfrm>
          <a:noFill/>
        </p:spPr>
        <p:txBody>
          <a:bodyPr vert="horz" wrap="square" lIns="18000" tIns="0" rIns="82550" bIns="0" rtlCol="0" anchor="t" anchorCtr="0">
            <a:normAutofit/>
          </a:bodyPr>
          <a:lstStyle>
            <a:lvl1pPr marL="0" marR="0" indent="-228600" algn="l" defTabSz="914400" rtl="0" eaLnBrk="1" fontAlgn="auto" latinLnBrk="0" hangingPunct="0">
              <a:lnSpc>
                <a:spcPct val="120000"/>
              </a:lnSpc>
              <a:spcBef>
                <a:spcPts val="0"/>
              </a:spcBef>
              <a:spcAft>
                <a:spcPts val="0"/>
              </a:spcAft>
              <a:buClrTx/>
              <a:buSzTx/>
              <a:buFontTx/>
              <a:buNone/>
              <a:defRPr kumimoji="0" lang="zh-CN" altLang="en-US" sz="1600" b="0"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中黑 简" panose="00020600040101010101"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descr="VCG41N1151993017 [转换]1-01"/>
          <p:cNvPicPr>
            <a:picLocks noChangeAspect="1"/>
          </p:cNvPicPr>
          <p:nvPr>
            <p:custDataLst>
              <p:tags r:id="rId2"/>
            </p:custDataLst>
          </p:nvPr>
        </p:nvPicPr>
        <p:blipFill>
          <a:blip r:embed="rId3">
            <a:lum bright="12000" contrast="6000"/>
          </a:blip>
          <a:stretch>
            <a:fillRect/>
          </a:stretch>
        </p:blipFill>
        <p:spPr>
          <a:xfrm>
            <a:off x="318" y="635"/>
            <a:ext cx="12192635" cy="6858000"/>
          </a:xfrm>
          <a:prstGeom prst="rect">
            <a:avLst/>
          </a:prstGeom>
        </p:spPr>
      </p:pic>
      <p:pic>
        <p:nvPicPr>
          <p:cNvPr id="9" name="图片 8" descr="VCG41N1207310445 [转换]1-01"/>
          <p:cNvPicPr/>
          <p:nvPr>
            <p:custDataLst>
              <p:tags r:id="rId4"/>
            </p:custDataLst>
          </p:nvPr>
        </p:nvPicPr>
        <p:blipFill>
          <a:blip r:embed="rId5"/>
          <a:srcRect l="-71235" t="-147934" r="29860" b="30586"/>
          <a:stretch>
            <a:fillRect/>
          </a:stretch>
        </p:blipFill>
        <p:spPr>
          <a:xfrm flipH="1">
            <a:off x="918" y="13449"/>
            <a:ext cx="4750950" cy="6830784"/>
          </a:xfrm>
          <a:prstGeom prst="rect">
            <a:avLst/>
          </a:prstGeom>
        </p:spPr>
      </p:pic>
      <p:pic>
        <p:nvPicPr>
          <p:cNvPr id="8" name="图片 7" descr="白色块"/>
          <p:cNvPicPr/>
          <p:nvPr>
            <p:custDataLst>
              <p:tags r:id="rId6"/>
            </p:custDataLst>
          </p:nvPr>
        </p:nvPicPr>
        <p:blipFill>
          <a:blip r:embed="rId7">
            <a:alphaModFix amt="80000"/>
          </a:blip>
          <a:stretch>
            <a:fillRect/>
          </a:stretch>
        </p:blipFill>
        <p:spPr>
          <a:xfrm>
            <a:off x="498994" y="542866"/>
            <a:ext cx="11693006" cy="577417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中黑 简" panose="00020600040101010101" charset="-122"/>
              </a:defRPr>
            </a:lvl1pPr>
            <a:lvl2pPr eaLnBrk="1" fontAlgn="auto" latinLnBrk="0" hangingPunct="1">
              <a:defRPr sz="1600">
                <a:solidFill>
                  <a:schemeClr val="tx1"/>
                </a:solidFill>
                <a:latin typeface="Arial" panose="020B0604020202020204" pitchFamily="34" charset="0"/>
                <a:ea typeface="汉仪中黑 简" panose="00020600040101010101" charset="-122"/>
              </a:defRPr>
            </a:lvl2pPr>
            <a:lvl3pPr eaLnBrk="1" fontAlgn="auto" latinLnBrk="0" hangingPunct="1">
              <a:defRPr sz="1600">
                <a:solidFill>
                  <a:schemeClr val="tx1"/>
                </a:solidFill>
                <a:latin typeface="Arial" panose="020B0604020202020204" pitchFamily="34" charset="0"/>
                <a:ea typeface="汉仪中黑 简" panose="00020600040101010101" charset="-122"/>
              </a:defRPr>
            </a:lvl3pPr>
            <a:lvl4pPr eaLnBrk="1" fontAlgn="auto" latinLnBrk="0" hangingPunct="1">
              <a:defRPr sz="1600">
                <a:solidFill>
                  <a:schemeClr val="tx1"/>
                </a:solidFill>
                <a:latin typeface="Arial" panose="020B0604020202020204" pitchFamily="34" charset="0"/>
                <a:ea typeface="汉仪中黑 简" panose="00020600040101010101" charset="-122"/>
              </a:defRPr>
            </a:lvl4pPr>
            <a:lvl5pPr eaLnBrk="1" fontAlgn="auto" latinLnBrk="0" hangingPunct="1">
              <a:defRPr sz="160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2" name="图片 11" descr="VCG41N1151993017 [转换]1-01"/>
          <p:cNvPicPr>
            <a:picLocks noChangeAspect="1"/>
          </p:cNvPicPr>
          <p:nvPr>
            <p:custDataLst>
              <p:tags r:id="rId2"/>
            </p:custDataLst>
          </p:nvPr>
        </p:nvPicPr>
        <p:blipFill>
          <a:blip r:embed="rId3">
            <a:lum bright="12000" contrast="6000"/>
          </a:blip>
          <a:stretch>
            <a:fillRect/>
          </a:stretch>
        </p:blipFill>
        <p:spPr>
          <a:xfrm>
            <a:off x="318" y="635"/>
            <a:ext cx="12192635" cy="6858000"/>
          </a:xfrm>
          <a:prstGeom prst="rect">
            <a:avLst/>
          </a:prstGeom>
        </p:spPr>
      </p:pic>
      <p:pic>
        <p:nvPicPr>
          <p:cNvPr id="11" name="图片 10" descr="VCG41N1207310445 [转换]1-01"/>
          <p:cNvPicPr/>
          <p:nvPr>
            <p:custDataLst>
              <p:tags r:id="rId4"/>
            </p:custDataLst>
          </p:nvPr>
        </p:nvPicPr>
        <p:blipFill>
          <a:blip r:embed="rId5"/>
          <a:srcRect l="-71235" t="-147934" r="29860" b="30586"/>
          <a:stretch>
            <a:fillRect/>
          </a:stretch>
        </p:blipFill>
        <p:spPr>
          <a:xfrm flipH="1">
            <a:off x="918" y="13449"/>
            <a:ext cx="4750950" cy="6830784"/>
          </a:xfrm>
          <a:prstGeom prst="rect">
            <a:avLst/>
          </a:prstGeom>
        </p:spPr>
      </p:pic>
      <p:pic>
        <p:nvPicPr>
          <p:cNvPr id="10" name="图片 9" descr="白色块"/>
          <p:cNvPicPr/>
          <p:nvPr>
            <p:custDataLst>
              <p:tags r:id="rId6"/>
            </p:custDataLst>
          </p:nvPr>
        </p:nvPicPr>
        <p:blipFill>
          <a:blip r:embed="rId7">
            <a:alphaModFix amt="80000"/>
          </a:blip>
          <a:stretch>
            <a:fillRect/>
          </a:stretch>
        </p:blipFill>
        <p:spPr>
          <a:xfrm>
            <a:off x="498994" y="542866"/>
            <a:ext cx="11693006" cy="577417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中黑 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VCG41N1151993017 [转换]1-01"/>
          <p:cNvPicPr>
            <a:picLocks noChangeAspect="1"/>
          </p:cNvPicPr>
          <p:nvPr>
            <p:custDataLst>
              <p:tags r:id="rId2"/>
            </p:custDataLst>
          </p:nvPr>
        </p:nvPicPr>
        <p:blipFill>
          <a:blip r:embed="rId3">
            <a:lum bright="12000" contrast="6000"/>
          </a:blip>
          <a:stretch>
            <a:fillRect/>
          </a:stretch>
        </p:blipFill>
        <p:spPr>
          <a:xfrm>
            <a:off x="-317" y="0"/>
            <a:ext cx="12192635" cy="6857365"/>
          </a:xfrm>
          <a:prstGeom prst="rect">
            <a:avLst/>
          </a:prstGeom>
        </p:spPr>
      </p:pic>
      <p:pic>
        <p:nvPicPr>
          <p:cNvPr id="6" name="图片 5" descr="VCG41N1207310445 [转换]啊-01"/>
          <p:cNvPicPr/>
          <p:nvPr>
            <p:custDataLst>
              <p:tags r:id="rId4"/>
            </p:custDataLst>
          </p:nvPr>
        </p:nvPicPr>
        <p:blipFill>
          <a:blip r:embed="rId5"/>
          <a:srcRect b="83137"/>
          <a:stretch>
            <a:fillRect/>
          </a:stretch>
        </p:blipFill>
        <p:spPr>
          <a:xfrm>
            <a:off x="-80" y="635"/>
            <a:ext cx="12192159" cy="1141510"/>
          </a:xfrm>
          <a:prstGeom prst="rect">
            <a:avLst/>
          </a:prstGeom>
        </p:spPr>
      </p:pic>
      <p:pic>
        <p:nvPicPr>
          <p:cNvPr id="11" name="图片 10" descr="VCG41N1207310445 [转换]-01"/>
          <p:cNvPicPr/>
          <p:nvPr>
            <p:custDataLst>
              <p:tags r:id="rId6"/>
            </p:custDataLst>
          </p:nvPr>
        </p:nvPicPr>
        <p:blipFill>
          <a:blip r:embed="rId7">
            <a:lum bright="12000" contrast="-12000"/>
          </a:blip>
          <a:srcRect l="7132" t="12623" r="6936" b="19487"/>
          <a:stretch>
            <a:fillRect/>
          </a:stretch>
        </p:blipFill>
        <p:spPr>
          <a:xfrm>
            <a:off x="700405" y="2535685"/>
            <a:ext cx="5165337" cy="3830190"/>
          </a:xfrm>
          <a:prstGeom prst="rect">
            <a:avLst/>
          </a:prstGeom>
        </p:spPr>
      </p:pic>
      <p:sp>
        <p:nvSpPr>
          <p:cNvPr id="2" name="标题 1"/>
          <p:cNvSpPr>
            <a:spLocks noGrp="1"/>
          </p:cNvSpPr>
          <p:nvPr>
            <p:ph type="title"/>
            <p:custDataLst>
              <p:tags r:id="rId8"/>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0" name="图片 9" descr="VCG41N1151993017 [转换]1-01"/>
          <p:cNvPicPr>
            <a:picLocks noChangeAspect="1"/>
          </p:cNvPicPr>
          <p:nvPr>
            <p:custDataLst>
              <p:tags r:id="rId2"/>
            </p:custDataLst>
          </p:nvPr>
        </p:nvPicPr>
        <p:blipFill>
          <a:blip r:embed="rId3">
            <a:lum bright="12000" contrast="6000"/>
          </a:blip>
          <a:stretch>
            <a:fillRect/>
          </a:stretch>
        </p:blipFill>
        <p:spPr>
          <a:xfrm>
            <a:off x="318" y="635"/>
            <a:ext cx="12192635" cy="6858000"/>
          </a:xfrm>
          <a:prstGeom prst="rect">
            <a:avLst/>
          </a:prstGeom>
        </p:spPr>
      </p:pic>
      <p:pic>
        <p:nvPicPr>
          <p:cNvPr id="9" name="图片 8" descr="VCG41N1207310445 [转换]1-01"/>
          <p:cNvPicPr/>
          <p:nvPr>
            <p:custDataLst>
              <p:tags r:id="rId4"/>
            </p:custDataLst>
          </p:nvPr>
        </p:nvPicPr>
        <p:blipFill>
          <a:blip r:embed="rId5"/>
          <a:srcRect l="-71235" t="-147934" r="29860" b="30586"/>
          <a:stretch>
            <a:fillRect/>
          </a:stretch>
        </p:blipFill>
        <p:spPr>
          <a:xfrm flipH="1">
            <a:off x="918" y="13449"/>
            <a:ext cx="4750950" cy="6830784"/>
          </a:xfrm>
          <a:prstGeom prst="rect">
            <a:avLst/>
          </a:prstGeom>
        </p:spPr>
      </p:pic>
      <p:pic>
        <p:nvPicPr>
          <p:cNvPr id="8" name="图片 7" descr="白色块"/>
          <p:cNvPicPr/>
          <p:nvPr>
            <p:custDataLst>
              <p:tags r:id="rId6"/>
            </p:custDataLst>
          </p:nvPr>
        </p:nvPicPr>
        <p:blipFill>
          <a:blip r:embed="rId7">
            <a:alphaModFix amt="80000"/>
          </a:blip>
          <a:stretch>
            <a:fillRect/>
          </a:stretch>
        </p:blipFill>
        <p:spPr>
          <a:xfrm>
            <a:off x="498994" y="542866"/>
            <a:ext cx="11693006" cy="577417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图片 8" descr="VCG41N1151993017 [转换]1-01"/>
          <p:cNvPicPr>
            <a:picLocks noChangeAspect="1"/>
          </p:cNvPicPr>
          <p:nvPr>
            <p:custDataLst>
              <p:tags r:id="rId2"/>
            </p:custDataLst>
          </p:nvPr>
        </p:nvPicPr>
        <p:blipFill>
          <a:blip r:embed="rId3">
            <a:lum bright="12000" contrast="6000"/>
          </a:blip>
          <a:stretch>
            <a:fillRect/>
          </a:stretch>
        </p:blipFill>
        <p:spPr>
          <a:xfrm>
            <a:off x="318" y="635"/>
            <a:ext cx="12192635" cy="6858000"/>
          </a:xfrm>
          <a:prstGeom prst="rect">
            <a:avLst/>
          </a:prstGeom>
        </p:spPr>
      </p:pic>
      <p:pic>
        <p:nvPicPr>
          <p:cNvPr id="8" name="图片 7" descr="VCG41N1207310445 [转换]1-01"/>
          <p:cNvPicPr/>
          <p:nvPr>
            <p:custDataLst>
              <p:tags r:id="rId4"/>
            </p:custDataLst>
          </p:nvPr>
        </p:nvPicPr>
        <p:blipFill>
          <a:blip r:embed="rId5"/>
          <a:srcRect l="-71235" t="-147934" r="29860" b="30586"/>
          <a:stretch>
            <a:fillRect/>
          </a:stretch>
        </p:blipFill>
        <p:spPr>
          <a:xfrm flipH="1">
            <a:off x="918" y="13449"/>
            <a:ext cx="4750950" cy="6830784"/>
          </a:xfrm>
          <a:prstGeom prst="rect">
            <a:avLst/>
          </a:prstGeom>
        </p:spPr>
      </p:pic>
      <p:pic>
        <p:nvPicPr>
          <p:cNvPr id="7" name="图片 6" descr="白色块"/>
          <p:cNvPicPr/>
          <p:nvPr>
            <p:custDataLst>
              <p:tags r:id="rId6"/>
            </p:custDataLst>
          </p:nvPr>
        </p:nvPicPr>
        <p:blipFill>
          <a:blip r:embed="rId7">
            <a:alphaModFix amt="80000"/>
          </a:blip>
          <a:stretch>
            <a:fillRect/>
          </a:stretch>
        </p:blipFill>
        <p:spPr>
          <a:xfrm>
            <a:off x="498994" y="542866"/>
            <a:ext cx="11693006" cy="577417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中黑 简" panose="00020600040101010101" charset="-122"/>
              </a:defRPr>
            </a:lvl1pPr>
            <a:lvl2pPr indent="0" eaLnBrk="1" fontAlgn="auto" latinLnBrk="0" hangingPunct="1">
              <a:defRPr>
                <a:solidFill>
                  <a:schemeClr val="tx1"/>
                </a:solidFill>
                <a:latin typeface="Arial" panose="020B0604020202020204" pitchFamily="34" charset="0"/>
                <a:ea typeface="汉仪中黑 简" panose="00020600040101010101" charset="-122"/>
              </a:defRPr>
            </a:lvl2pPr>
            <a:lvl3pPr indent="0" eaLnBrk="1" fontAlgn="auto" latinLnBrk="0" hangingPunct="1">
              <a:defRPr>
                <a:solidFill>
                  <a:schemeClr val="tx1"/>
                </a:solidFill>
                <a:latin typeface="Arial" panose="020B0604020202020204" pitchFamily="34" charset="0"/>
                <a:ea typeface="汉仪中黑 简" panose="00020600040101010101" charset="-122"/>
              </a:defRPr>
            </a:lvl3pPr>
            <a:lvl4pPr indent="0" eaLnBrk="1" fontAlgn="auto" latinLnBrk="0" hangingPunct="1">
              <a:defRPr>
                <a:solidFill>
                  <a:schemeClr val="tx1"/>
                </a:solidFill>
                <a:latin typeface="Arial" panose="020B0604020202020204" pitchFamily="34" charset="0"/>
                <a:ea typeface="汉仪中黑 简" panose="00020600040101010101" charset="-122"/>
              </a:defRPr>
            </a:lvl4pPr>
            <a:lvl5pPr indent="0" eaLnBrk="1" fontAlgn="auto" latinLnBrk="0" hangingPunct="1">
              <a:defRPr>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descr="VCG41N1151993017 [转换]1-01"/>
          <p:cNvPicPr>
            <a:picLocks noChangeAspect="1"/>
          </p:cNvPicPr>
          <p:nvPr>
            <p:custDataLst>
              <p:tags r:id="rId2"/>
            </p:custDataLst>
          </p:nvPr>
        </p:nvPicPr>
        <p:blipFill>
          <a:blip r:embed="rId3">
            <a:lum bright="12000" contrast="6000"/>
          </a:blip>
          <a:stretch>
            <a:fillRect/>
          </a:stretch>
        </p:blipFill>
        <p:spPr>
          <a:xfrm>
            <a:off x="318" y="635"/>
            <a:ext cx="12192635" cy="6858000"/>
          </a:xfrm>
          <a:prstGeom prst="rect">
            <a:avLst/>
          </a:prstGeom>
        </p:spPr>
      </p:pic>
      <p:pic>
        <p:nvPicPr>
          <p:cNvPr id="6" name="图片 5" descr="VCG41N1207310445 [转换]1-01"/>
          <p:cNvPicPr/>
          <p:nvPr>
            <p:custDataLst>
              <p:tags r:id="rId4"/>
            </p:custDataLst>
          </p:nvPr>
        </p:nvPicPr>
        <p:blipFill>
          <a:blip r:embed="rId5"/>
          <a:srcRect l="-71235" t="-147934" r="29860" b="30586"/>
          <a:stretch>
            <a:fillRect/>
          </a:stretch>
        </p:blipFill>
        <p:spPr>
          <a:xfrm flipH="1">
            <a:off x="918" y="13449"/>
            <a:ext cx="4750950" cy="6830784"/>
          </a:xfrm>
          <a:prstGeom prst="rect">
            <a:avLst/>
          </a:prstGeom>
        </p:spPr>
      </p:pic>
      <p:pic>
        <p:nvPicPr>
          <p:cNvPr id="2" name="图片 1" descr="白色块"/>
          <p:cNvPicPr/>
          <p:nvPr>
            <p:custDataLst>
              <p:tags r:id="rId6"/>
            </p:custDataLst>
          </p:nvPr>
        </p:nvPicPr>
        <p:blipFill>
          <a:blip r:embed="rId7">
            <a:alphaModFix amt="80000"/>
          </a:blip>
          <a:stretch>
            <a:fillRect/>
          </a:stretch>
        </p:blipFill>
        <p:spPr>
          <a:xfrm>
            <a:off x="498994" y="542866"/>
            <a:ext cx="11693006" cy="5774172"/>
          </a:xfrm>
          <a:prstGeom prst="rect">
            <a:avLst/>
          </a:prstGeom>
        </p:spPr>
      </p:pic>
      <p:sp>
        <p:nvSpPr>
          <p:cNvPr id="3" name="日期占位符 2"/>
          <p:cNvSpPr>
            <a:spLocks noGrp="1"/>
          </p:cNvSpPr>
          <p:nvPr>
            <p:ph type="dt" sz="half" idx="10"/>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汉仪中黑 简" panose="00020600040101010101" charset="-122"/>
              </a:defRPr>
            </a:lvl1pPr>
            <a:lvl2pPr>
              <a:defRPr>
                <a:solidFill>
                  <a:schemeClr val="tx1"/>
                </a:solidFill>
                <a:latin typeface="Arial" panose="020B0604020202020204" pitchFamily="34" charset="0"/>
                <a:ea typeface="汉仪中黑 简" panose="00020600040101010101" charset="-122"/>
              </a:defRPr>
            </a:lvl2pPr>
            <a:lvl3pPr>
              <a:defRPr>
                <a:solidFill>
                  <a:schemeClr val="tx1"/>
                </a:solidFill>
                <a:latin typeface="Arial" panose="020B0604020202020204" pitchFamily="34" charset="0"/>
                <a:ea typeface="汉仪中黑 简" panose="00020600040101010101" charset="-122"/>
              </a:defRPr>
            </a:lvl3pPr>
            <a:lvl4pPr>
              <a:defRPr>
                <a:solidFill>
                  <a:schemeClr val="tx1"/>
                </a:solidFill>
                <a:latin typeface="Arial" panose="020B0604020202020204" pitchFamily="34" charset="0"/>
                <a:ea typeface="汉仪中黑 简" panose="00020600040101010101" charset="-122"/>
              </a:defRPr>
            </a:lvl4pPr>
            <a:lvl5pPr>
              <a:defRPr>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8" name="图片 7" descr="VCG41N1151993017 [转换]1-01"/>
          <p:cNvPicPr>
            <a:picLocks noChangeAspect="1"/>
          </p:cNvPicPr>
          <p:nvPr>
            <p:custDataLst>
              <p:tags r:id="rId2"/>
            </p:custDataLst>
          </p:nvPr>
        </p:nvPicPr>
        <p:blipFill>
          <a:blip r:embed="rId3">
            <a:lum bright="12000" contrast="6000"/>
          </a:blip>
          <a:stretch>
            <a:fillRect/>
          </a:stretch>
        </p:blipFill>
        <p:spPr>
          <a:xfrm>
            <a:off x="-317" y="-317"/>
            <a:ext cx="12192635" cy="6857683"/>
          </a:xfrm>
          <a:prstGeom prst="rect">
            <a:avLst/>
          </a:prstGeom>
        </p:spPr>
      </p:pic>
      <p:pic>
        <p:nvPicPr>
          <p:cNvPr id="16" name="图片 15" descr="VCG41N1207310445 [转换]1-01"/>
          <p:cNvPicPr/>
          <p:nvPr>
            <p:custDataLst>
              <p:tags r:id="rId4"/>
            </p:custDataLst>
          </p:nvPr>
        </p:nvPicPr>
        <p:blipFill>
          <a:blip r:embed="rId5"/>
          <a:srcRect l="-7127" t="28229" r="28524" b="27004"/>
          <a:stretch>
            <a:fillRect/>
          </a:stretch>
        </p:blipFill>
        <p:spPr>
          <a:xfrm flipH="1">
            <a:off x="0" y="5237888"/>
            <a:ext cx="3066552" cy="1620099"/>
          </a:xfrm>
          <a:prstGeom prst="rect">
            <a:avLst/>
          </a:prstGeom>
        </p:spPr>
      </p:pic>
      <p:pic>
        <p:nvPicPr>
          <p:cNvPr id="11" name="图片 10" descr="VCG41N1207310445 [转换]-01"/>
          <p:cNvPicPr>
            <a:picLocks noChangeAspect="1"/>
          </p:cNvPicPr>
          <p:nvPr>
            <p:custDataLst>
              <p:tags r:id="rId6"/>
            </p:custDataLst>
          </p:nvPr>
        </p:nvPicPr>
        <p:blipFill>
          <a:blip r:embed="rId7">
            <a:lum bright="12000" contrast="-12000"/>
          </a:blip>
          <a:srcRect l="2672" t="-22681" r="5343" b="19487"/>
          <a:stretch>
            <a:fillRect/>
          </a:stretch>
        </p:blipFill>
        <p:spPr>
          <a:xfrm>
            <a:off x="6296025" y="6181"/>
            <a:ext cx="5895975" cy="6147138"/>
          </a:xfrm>
          <a:prstGeom prst="rect">
            <a:avLst/>
          </a:prstGeom>
        </p:spPr>
      </p:pic>
      <p:sp>
        <p:nvSpPr>
          <p:cNvPr id="3" name="日期占位符 2"/>
          <p:cNvSpPr>
            <a:spLocks noGrp="1"/>
          </p:cNvSpPr>
          <p:nvPr>
            <p:ph type="dt" sz="half" idx="10"/>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a:p>
        </p:txBody>
      </p:sp>
      <p:sp>
        <p:nvSpPr>
          <p:cNvPr id="2" name="副标题 1"/>
          <p:cNvSpPr/>
          <p:nvPr>
            <p:ph type="subTitle" idx="2" hasCustomPrompt="1"/>
            <p:custDataLst>
              <p:tags r:id="rId11"/>
            </p:custDataLst>
          </p:nvPr>
        </p:nvSpPr>
        <p:spPr>
          <a:xfrm>
            <a:off x="1876425" y="3320415"/>
            <a:ext cx="3628377" cy="703334"/>
          </a:xfrm>
        </p:spPr>
        <p:txBody>
          <a:bodyPr vert="horz" wrap="square" lIns="101600" tIns="38100" rIns="76200" bIns="38100" rtlCol="0" anchor="t" anchorCtr="0">
            <a:normAutofit/>
          </a:bodyPr>
          <a:lstStyle>
            <a:lvl1pPr marL="0" marR="0" indent="-228600" algn="ctr" defTabSz="914400" rtl="0" eaLnBrk="1" fontAlgn="auto" latinLnBrk="0" hangingPunct="1">
              <a:lnSpc>
                <a:spcPct val="100000"/>
              </a:lnSpc>
              <a:spcBef>
                <a:spcPts val="0"/>
              </a:spcBef>
              <a:spcAft>
                <a:spcPts val="1000"/>
              </a:spcAft>
              <a:buClrTx/>
              <a:buSzTx/>
              <a:buFontTx/>
              <a:buNone/>
              <a:defRPr kumimoji="0" lang="zh-CN" altLang="en-US" sz="2000" b="0" i="0" u="none" strike="noStrike" kern="1200" cap="none" spc="200" normalizeH="0" baseline="0" noProof="1" dirty="0">
                <a:solidFill>
                  <a:schemeClr val="dk1">
                    <a:lumMod val="85000"/>
                    <a:lumOff val="15000"/>
                  </a:schemeClr>
                </a:solidFill>
                <a:uFillTx/>
                <a:latin typeface="Arial" panose="020B0604020202020204" pitchFamily="34" charset="0"/>
                <a:ea typeface="汉仪中黑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6" name="标题 4"/>
          <p:cNvSpPr/>
          <p:nvPr>
            <p:ph type="title" idx="3" hasCustomPrompt="1"/>
            <p:custDataLst>
              <p:tags r:id="rId12"/>
            </p:custDataLst>
          </p:nvPr>
        </p:nvSpPr>
        <p:spPr>
          <a:xfrm>
            <a:off x="342265" y="1865630"/>
            <a:ext cx="6696697" cy="1430020"/>
          </a:xfrm>
        </p:spPr>
        <p:txBody>
          <a:bodyPr vert="horz" wrap="square" lIns="101600" tIns="38100" rIns="63500" bIns="38100" rtlCol="0" anchor="b" anchorCtr="0">
            <a:normAutofit/>
          </a:bodyPr>
          <a:lstStyle>
            <a:lvl1pPr marL="0" marR="0" algn="ctr" defTabSz="914400" rtl="0" eaLnBrk="1" fontAlgn="auto" latinLnBrk="0" hangingPunct="1">
              <a:lnSpc>
                <a:spcPct val="100000"/>
              </a:lnSpc>
              <a:spcBef>
                <a:spcPct val="0"/>
              </a:spcBef>
              <a:buClrTx/>
              <a:buSzTx/>
              <a:buFontTx/>
              <a:buNone/>
              <a:defRPr kumimoji="0" lang="zh-CN" altLang="en-US" sz="8200" b="0" i="0" u="none" strike="noStrike" kern="1200" cap="none" spc="300" normalizeH="0" baseline="0" noProof="1" dirty="0">
                <a:solidFill>
                  <a:schemeClr val="dk1">
                    <a:lumMod val="85000"/>
                    <a:lumOff val="15000"/>
                  </a:schemeClr>
                </a:solidFill>
                <a:uFillTx/>
                <a:latin typeface="Arial" panose="020B0604020202020204" pitchFamily="34" charset="0"/>
                <a:ea typeface="汉仪大黑简" panose="02010600000101010101" charset="-122"/>
                <a:cs typeface="+mn-cs"/>
              </a:defRPr>
            </a:lvl1pPr>
          </a:lstStyle>
          <a:p>
            <a:pPr lvl="0"/>
            <a:r>
              <a:rPr>
                <a:sym typeface="+mn-ea"/>
              </a:rPr>
              <a:t>编辑标题</a:t>
            </a:r>
            <a:endParaRPr>
              <a:sym typeface="+mn-ea"/>
            </a:endParaRPr>
          </a:p>
        </p:txBody>
      </p:sp>
      <p:sp>
        <p:nvSpPr>
          <p:cNvPr id="7" name="文本占位符 5"/>
          <p:cNvSpPr/>
          <p:nvPr>
            <p:ph type="body" idx="4" hasCustomPrompt="1"/>
            <p:custDataLst>
              <p:tags r:id="rId13"/>
            </p:custDataLst>
          </p:nvPr>
        </p:nvSpPr>
        <p:spPr>
          <a:xfrm>
            <a:off x="2286998" y="4941323"/>
            <a:ext cx="2807231" cy="464446"/>
          </a:xfrm>
        </p:spPr>
        <p:txBody>
          <a:bodyPr vert="horz" wrap="square" lIns="101600" tIns="0" rIns="82550" bIns="0" rtlCol="0" anchor="ctr" anchorCtr="0">
            <a:normAutofit/>
          </a:bodyPr>
          <a:lstStyle>
            <a:lvl1pPr marL="0" marR="0" indent="-228600" algn="ctr" defTabSz="914400" rtl="0" eaLnBrk="1" fontAlgn="auto" latinLnBrk="0" hangingPunct="1">
              <a:lnSpc>
                <a:spcPct val="100000"/>
              </a:lnSpc>
              <a:spcBef>
                <a:spcPts val="0"/>
              </a:spcBef>
              <a:spcAft>
                <a:spcPts val="1000"/>
              </a:spcAft>
              <a:buClrTx/>
              <a:buSzTx/>
              <a:buFontTx/>
              <a:buNone/>
              <a:defRPr kumimoji="0" lang="zh-CN" altLang="en-US" sz="2000" b="0" i="0" u="none" strike="noStrike" kern="1200" cap="none" spc="150" normalizeH="0" baseline="0" noProof="1" dirty="0">
                <a:solidFill>
                  <a:schemeClr val="dk1">
                    <a:lumMod val="85000"/>
                    <a:lumOff val="15000"/>
                  </a:schemeClr>
                </a:solidFill>
                <a:uFillTx/>
                <a:latin typeface="Arial" panose="020B0604020202020204" pitchFamily="34" charset="0"/>
                <a:ea typeface="汉仪中黑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descr="VCG41N1151993017 [转换]1-01"/>
          <p:cNvPicPr>
            <a:picLocks noChangeAspect="1"/>
          </p:cNvPicPr>
          <p:nvPr>
            <p:custDataLst>
              <p:tags r:id="rId2"/>
            </p:custDataLst>
          </p:nvPr>
        </p:nvPicPr>
        <p:blipFill>
          <a:blip r:embed="rId3">
            <a:lum bright="12000" contrast="6000"/>
          </a:blip>
          <a:stretch>
            <a:fillRect/>
          </a:stretch>
        </p:blipFill>
        <p:spPr>
          <a:xfrm>
            <a:off x="318" y="635"/>
            <a:ext cx="12192635" cy="6858000"/>
          </a:xfrm>
          <a:prstGeom prst="rect">
            <a:avLst/>
          </a:prstGeom>
        </p:spPr>
      </p:pic>
      <p:pic>
        <p:nvPicPr>
          <p:cNvPr id="6" name="图片 5" descr="VCG41N1207310445 [转换]1-01"/>
          <p:cNvPicPr/>
          <p:nvPr>
            <p:custDataLst>
              <p:tags r:id="rId4"/>
            </p:custDataLst>
          </p:nvPr>
        </p:nvPicPr>
        <p:blipFill>
          <a:blip r:embed="rId5"/>
          <a:srcRect l="-71235" t="-147934" r="29860" b="30586"/>
          <a:stretch>
            <a:fillRect/>
          </a:stretch>
        </p:blipFill>
        <p:spPr>
          <a:xfrm flipH="1">
            <a:off x="918" y="13449"/>
            <a:ext cx="4750950" cy="6830784"/>
          </a:xfrm>
          <a:prstGeom prst="rect">
            <a:avLst/>
          </a:prstGeom>
        </p:spPr>
      </p:pic>
      <p:pic>
        <p:nvPicPr>
          <p:cNvPr id="7" name="图片 6" descr="白色块"/>
          <p:cNvPicPr/>
          <p:nvPr>
            <p:custDataLst>
              <p:tags r:id="rId6"/>
            </p:custDataLst>
          </p:nvPr>
        </p:nvPicPr>
        <p:blipFill>
          <a:blip r:embed="rId7">
            <a:alphaModFix amt="80000"/>
          </a:blip>
          <a:stretch>
            <a:fillRect/>
          </a:stretch>
        </p:blipFill>
        <p:spPr>
          <a:xfrm>
            <a:off x="498994" y="542866"/>
            <a:ext cx="11693006" cy="5774172"/>
          </a:xfrm>
          <a:prstGeom prst="rect">
            <a:avLst/>
          </a:prstGeom>
        </p:spPr>
      </p:pic>
      <p:sp>
        <p:nvSpPr>
          <p:cNvPr id="2" name="标题 1"/>
          <p:cNvSpPr>
            <a:spLocks noGrp="1"/>
          </p:cNvSpPr>
          <p:nvPr>
            <p:ph type="title"/>
            <p:custDataLst>
              <p:tags r:id="rId8"/>
            </p:custDataLst>
          </p:nvPr>
        </p:nvSpPr>
        <p:spPr/>
        <p:txBody>
          <a:bodyPr/>
          <a:lstStyle>
            <a:lvl1pPr>
              <a:defRPr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10" name="图片 9" descr="VCG41N1151993017 [转换]1-01"/>
          <p:cNvPicPr>
            <a:picLocks noChangeAspect="1"/>
          </p:cNvPicPr>
          <p:nvPr>
            <p:custDataLst>
              <p:tags r:id="rId2"/>
            </p:custDataLst>
          </p:nvPr>
        </p:nvPicPr>
        <p:blipFill>
          <a:blip r:embed="rId3">
            <a:lum bright="12000" contrast="6000"/>
          </a:blip>
          <a:stretch>
            <a:fillRect/>
          </a:stretch>
        </p:blipFill>
        <p:spPr>
          <a:xfrm>
            <a:off x="282" y="-317"/>
            <a:ext cx="12192635" cy="6858000"/>
          </a:xfrm>
          <a:prstGeom prst="rect">
            <a:avLst/>
          </a:prstGeom>
        </p:spPr>
      </p:pic>
      <p:pic>
        <p:nvPicPr>
          <p:cNvPr id="9" name="图片 8" descr="VCG41N1207310445 [转换]1-01"/>
          <p:cNvPicPr/>
          <p:nvPr>
            <p:custDataLst>
              <p:tags r:id="rId4"/>
            </p:custDataLst>
          </p:nvPr>
        </p:nvPicPr>
        <p:blipFill>
          <a:blip r:embed="rId5"/>
          <a:srcRect l="-71235" t="-147934" r="29860" b="30586"/>
          <a:stretch>
            <a:fillRect/>
          </a:stretch>
        </p:blipFill>
        <p:spPr>
          <a:xfrm flipH="1">
            <a:off x="918" y="14084"/>
            <a:ext cx="4750950" cy="6830784"/>
          </a:xfrm>
          <a:prstGeom prst="rect">
            <a:avLst/>
          </a:prstGeom>
        </p:spPr>
      </p:pic>
      <p:sp>
        <p:nvSpPr>
          <p:cNvPr id="8" name="摄影图片"/>
          <p:cNvSpPr/>
          <p:nvPr>
            <p:custDataLst>
              <p:tags r:id="rId6"/>
            </p:custDataLst>
          </p:nvPr>
        </p:nvSpPr>
        <p:spPr>
          <a:xfrm>
            <a:off x="918" y="-318"/>
            <a:ext cx="4751070" cy="6858318"/>
          </a:xfrm>
          <a:prstGeom prst="rect">
            <a:avLst/>
          </a:prstGeom>
          <a:solidFill>
            <a:schemeClr val="accent3">
              <a:alpha val="30000"/>
            </a:schemeClr>
          </a:solidFill>
          <a:ln w="571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r>
              <a:rPr kumimoji="1" lang="zh-CN" altLang="en-US" sz="2400" dirty="0">
                <a:solidFill>
                  <a:schemeClr val="dk1"/>
                </a:solidFill>
                <a:latin typeface="微软雅黑" panose="020B0503020204020204" charset="-122"/>
                <a:ea typeface="微软雅黑" panose="020B0503020204020204" charset="-122"/>
                <a:sym typeface="+mn-ea"/>
              </a:rPr>
              <a:t>摄影图片</a:t>
            </a:r>
            <a:endParaRPr kumimoji="1" lang="zh-CN" altLang="en-US" sz="2400" dirty="0">
              <a:solidFill>
                <a:schemeClr val="dk1"/>
              </a:solidFill>
              <a:latin typeface="微软雅黑" panose="020B0503020204020204" charset="-122"/>
              <a:ea typeface="微软雅黑" panose="020B0503020204020204" charset="-122"/>
              <a:sym typeface="+mn-ea"/>
            </a:endParaRPr>
          </a:p>
        </p:txBody>
      </p:sp>
      <p:sp>
        <p:nvSpPr>
          <p:cNvPr id="6" name="矩形 5"/>
          <p:cNvSpPr/>
          <p:nvPr>
            <p:custDataLst>
              <p:tags r:id="rId7"/>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hasCustomPrompt="1"/>
            <p:custDataLst>
              <p:tags r:id="rId8"/>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中黑 简" panose="0002060004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8" name="图片 7" descr="VCG41N1151993017 [转换]1-01"/>
          <p:cNvPicPr>
            <a:picLocks noChangeAspect="1"/>
          </p:cNvPicPr>
          <p:nvPr>
            <p:custDataLst>
              <p:tags r:id="rId2"/>
            </p:custDataLst>
          </p:nvPr>
        </p:nvPicPr>
        <p:blipFill>
          <a:blip r:embed="rId3">
            <a:lum bright="12000" contrast="6000"/>
          </a:blip>
          <a:stretch>
            <a:fillRect/>
          </a:stretch>
        </p:blipFill>
        <p:spPr>
          <a:xfrm>
            <a:off x="-317" y="0"/>
            <a:ext cx="12192635" cy="6858000"/>
          </a:xfrm>
          <a:prstGeom prst="rect">
            <a:avLst/>
          </a:prstGeom>
        </p:spPr>
      </p:pic>
      <p:sp>
        <p:nvSpPr>
          <p:cNvPr id="6" name="矩形 5"/>
          <p:cNvSpPr/>
          <p:nvPr>
            <p:custDataLst>
              <p:tags r:id="rId4"/>
            </p:custDataLst>
          </p:nvPr>
        </p:nvSpPr>
        <p:spPr>
          <a:xfrm>
            <a:off x="0" y="0"/>
            <a:ext cx="4823460" cy="685038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中黑 简" panose="0002060004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片 7" descr="VCG41N1151993017 [转换]1-01"/>
          <p:cNvPicPr>
            <a:picLocks noChangeAspect="1"/>
          </p:cNvPicPr>
          <p:nvPr>
            <p:custDataLst>
              <p:tags r:id="rId2"/>
            </p:custDataLst>
          </p:nvPr>
        </p:nvPicPr>
        <p:blipFill>
          <a:blip r:embed="rId3">
            <a:lum bright="12000" contrast="6000"/>
          </a:blip>
          <a:stretch>
            <a:fillRect/>
          </a:stretch>
        </p:blipFill>
        <p:spPr>
          <a:xfrm>
            <a:off x="-953" y="0"/>
            <a:ext cx="12193257" cy="6858000"/>
          </a:xfrm>
          <a:prstGeom prst="rect">
            <a:avLst/>
          </a:prstGeom>
        </p:spPr>
      </p:pic>
      <p:sp>
        <p:nvSpPr>
          <p:cNvPr id="6" name="矩形 5"/>
          <p:cNvSpPr/>
          <p:nvPr>
            <p:custDataLst>
              <p:tags r:id="rId4"/>
            </p:custDataLst>
          </p:nvPr>
        </p:nvSpPr>
        <p:spPr>
          <a:xfrm>
            <a:off x="0" y="-381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8" name="图片 7" descr="VCG41N1151993017 [转换]1-01"/>
          <p:cNvPicPr>
            <a:picLocks noChangeAspect="1"/>
          </p:cNvPicPr>
          <p:nvPr>
            <p:custDataLst>
              <p:tags r:id="rId2"/>
            </p:custDataLst>
          </p:nvPr>
        </p:nvPicPr>
        <p:blipFill>
          <a:blip r:embed="rId3">
            <a:lum bright="12000" contrast="6000"/>
          </a:blip>
          <a:stretch>
            <a:fillRect/>
          </a:stretch>
        </p:blipFill>
        <p:spPr>
          <a:xfrm>
            <a:off x="-352" y="-317"/>
            <a:ext cx="12192635" cy="6858000"/>
          </a:xfrm>
          <a:prstGeom prst="rect">
            <a:avLst/>
          </a:prstGeom>
        </p:spPr>
      </p:pic>
      <p:sp>
        <p:nvSpPr>
          <p:cNvPr id="6" name="矩形 5"/>
          <p:cNvSpPr/>
          <p:nvPr>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8" name="图片 7" descr="VCG41N1151993017 [转换]1-01"/>
          <p:cNvPicPr>
            <a:picLocks noChangeAspect="1"/>
          </p:cNvPicPr>
          <p:nvPr>
            <p:custDataLst>
              <p:tags r:id="rId2"/>
            </p:custDataLst>
          </p:nvPr>
        </p:nvPicPr>
        <p:blipFill>
          <a:blip r:embed="rId3">
            <a:lum bright="12000" contrast="6000"/>
          </a:blip>
          <a:stretch>
            <a:fillRect/>
          </a:stretch>
        </p:blipFill>
        <p:spPr>
          <a:xfrm>
            <a:off x="-352" y="-317"/>
            <a:ext cx="12192635" cy="6858000"/>
          </a:xfrm>
          <a:prstGeom prst="rect">
            <a:avLst/>
          </a:prstGeom>
        </p:spPr>
      </p:pic>
      <p:sp>
        <p:nvSpPr>
          <p:cNvPr id="6" name="矩形 5"/>
          <p:cNvSpPr/>
          <p:nvPr>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9" name="图片 8" descr="VCG41N1151993017 [转换]1-01"/>
          <p:cNvPicPr>
            <a:picLocks noChangeAspect="1"/>
          </p:cNvPicPr>
          <p:nvPr>
            <p:custDataLst>
              <p:tags r:id="rId2"/>
            </p:custDataLst>
          </p:nvPr>
        </p:nvPicPr>
        <p:blipFill>
          <a:blip r:embed="rId3">
            <a:lum bright="12000" contrast="6000"/>
          </a:blip>
          <a:stretch>
            <a:fillRect/>
          </a:stretch>
        </p:blipFill>
        <p:spPr>
          <a:xfrm>
            <a:off x="-318" y="0"/>
            <a:ext cx="12193257" cy="6858000"/>
          </a:xfrm>
          <a:prstGeom prst="rect">
            <a:avLst/>
          </a:prstGeom>
        </p:spPr>
      </p:pic>
      <p:pic>
        <p:nvPicPr>
          <p:cNvPr id="8" name="图片 7" descr="VCG41N1207310445 [转换]1-01"/>
          <p:cNvPicPr/>
          <p:nvPr>
            <p:custDataLst>
              <p:tags r:id="rId4"/>
            </p:custDataLst>
          </p:nvPr>
        </p:nvPicPr>
        <p:blipFill>
          <a:blip r:embed="rId5"/>
          <a:srcRect l="-71235" t="-147934" r="29860" b="30586"/>
          <a:stretch>
            <a:fillRect/>
          </a:stretch>
        </p:blipFill>
        <p:spPr>
          <a:xfrm flipH="1">
            <a:off x="0" y="13919"/>
            <a:ext cx="4750950" cy="6830784"/>
          </a:xfrm>
          <a:prstGeom prst="rect">
            <a:avLst/>
          </a:prstGeom>
        </p:spPr>
      </p:pic>
      <p:sp>
        <p:nvSpPr>
          <p:cNvPr id="6" name="矩形 5"/>
          <p:cNvSpPr/>
          <p:nvPr>
            <p:custDataLst>
              <p:tags r:id="rId6"/>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中黑 简" panose="0002060004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59.xml"/><Relationship Id="rId23" Type="http://schemas.openxmlformats.org/officeDocument/2006/relationships/tags" Target="../tags/tag158.xml"/><Relationship Id="rId22" Type="http://schemas.openxmlformats.org/officeDocument/2006/relationships/tags" Target="../tags/tag157.xml"/><Relationship Id="rId21" Type="http://schemas.openxmlformats.org/officeDocument/2006/relationships/tags" Target="../tags/tag156.xml"/><Relationship Id="rId20" Type="http://schemas.openxmlformats.org/officeDocument/2006/relationships/tags" Target="../tags/tag155.xml"/><Relationship Id="rId2" Type="http://schemas.openxmlformats.org/officeDocument/2006/relationships/slideLayout" Target="../slideLayouts/slideLayout13.xml"/><Relationship Id="rId19" Type="http://schemas.openxmlformats.org/officeDocument/2006/relationships/tags" Target="../tags/tag154.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dk1">
                    <a:tint val="75000"/>
                    <a:lumMod val="85000"/>
                    <a:lumOff val="15000"/>
                  </a:schemeClr>
                </a:solidFill>
                <a:latin typeface="Arial" panose="020B0604020202020204" pitchFamily="34" charset="0"/>
                <a:ea typeface="汉仪中黑 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dk1">
                    <a:tint val="75000"/>
                    <a:lumMod val="85000"/>
                    <a:lumOff val="15000"/>
                  </a:schemeClr>
                </a:solidFill>
                <a:latin typeface="Arial" panose="020B0604020202020204" pitchFamily="34" charset="0"/>
                <a:ea typeface="汉仪中黑 简" panose="00020600040101010101"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dk1">
                    <a:tint val="75000"/>
                    <a:lumMod val="85000"/>
                    <a:lumOff val="15000"/>
                  </a:schemeClr>
                </a:solidFill>
                <a:latin typeface="Arial" panose="020B0604020202020204" pitchFamily="34" charset="0"/>
                <a:ea typeface="汉仪中黑 简" panose="00020600040101010101" charset="-122"/>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汉仪中黑 简"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image" Target="../media/image4.jpeg"/><Relationship Id="rId5" Type="http://schemas.openxmlformats.org/officeDocument/2006/relationships/tags" Target="../tags/tag162.xml"/><Relationship Id="rId4" Type="http://schemas.openxmlformats.org/officeDocument/2006/relationships/image" Target="../media/image2.png"/><Relationship Id="rId3" Type="http://schemas.openxmlformats.org/officeDocument/2006/relationships/tags" Target="../tags/tag161.xml"/><Relationship Id="rId2" Type="http://schemas.openxmlformats.org/officeDocument/2006/relationships/image" Target="../media/image1.jpeg"/><Relationship Id="rId10" Type="http://schemas.openxmlformats.org/officeDocument/2006/relationships/slideLayout" Target="../slideLayouts/slideLayout18.xml"/><Relationship Id="rId1" Type="http://schemas.openxmlformats.org/officeDocument/2006/relationships/tags" Target="../tags/tag160.xml"/></Relationships>
</file>

<file path=ppt/slides/_rels/slide2.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image" Target="../media/image6.png"/><Relationship Id="rId7" Type="http://schemas.openxmlformats.org/officeDocument/2006/relationships/tags" Target="../tags/tag169.xml"/><Relationship Id="rId6" Type="http://schemas.openxmlformats.org/officeDocument/2006/relationships/image" Target="../media/image4.jpeg"/><Relationship Id="rId5" Type="http://schemas.openxmlformats.org/officeDocument/2006/relationships/tags" Target="../tags/tag168.xml"/><Relationship Id="rId4" Type="http://schemas.openxmlformats.org/officeDocument/2006/relationships/image" Target="../media/image2.png"/><Relationship Id="rId3" Type="http://schemas.openxmlformats.org/officeDocument/2006/relationships/tags" Target="../tags/tag167.xml"/><Relationship Id="rId2" Type="http://schemas.openxmlformats.org/officeDocument/2006/relationships/image" Target="../media/image1.jpeg"/><Relationship Id="rId12" Type="http://schemas.openxmlformats.org/officeDocument/2006/relationships/comments" Target="../comments/comment1.xml"/><Relationship Id="rId11" Type="http://schemas.openxmlformats.org/officeDocument/2006/relationships/slideLayout" Target="../slideLayouts/slideLayout18.xml"/><Relationship Id="rId10" Type="http://schemas.openxmlformats.org/officeDocument/2006/relationships/tags" Target="../tags/tag171.xml"/><Relationship Id="rId1" Type="http://schemas.openxmlformats.org/officeDocument/2006/relationships/tags" Target="../tags/tag166.xml"/></Relationships>
</file>

<file path=ppt/slides/_rels/slide3.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image" Target="../media/image4.jpeg"/><Relationship Id="rId5" Type="http://schemas.openxmlformats.org/officeDocument/2006/relationships/tags" Target="../tags/tag174.xml"/><Relationship Id="rId4" Type="http://schemas.openxmlformats.org/officeDocument/2006/relationships/image" Target="../media/image2.png"/><Relationship Id="rId3" Type="http://schemas.openxmlformats.org/officeDocument/2006/relationships/tags" Target="../tags/tag173.xml"/><Relationship Id="rId2" Type="http://schemas.openxmlformats.org/officeDocument/2006/relationships/image" Target="../media/image1.jpeg"/><Relationship Id="rId11" Type="http://schemas.openxmlformats.org/officeDocument/2006/relationships/slideLayout" Target="../slideLayouts/slideLayout18.xml"/><Relationship Id="rId10" Type="http://schemas.openxmlformats.org/officeDocument/2006/relationships/tags" Target="../tags/tag178.xml"/><Relationship Id="rId1" Type="http://schemas.openxmlformats.org/officeDocument/2006/relationships/tags" Target="../tags/tag172.xml"/></Relationships>
</file>

<file path=ppt/slides/_rels/slide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image" Target="../media/image4.jpeg"/><Relationship Id="rId5" Type="http://schemas.openxmlformats.org/officeDocument/2006/relationships/tags" Target="../tags/tag181.xm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image" Target="../media/image1.jpeg"/><Relationship Id="rId12" Type="http://schemas.openxmlformats.org/officeDocument/2006/relationships/slideLayout" Target="../slideLayouts/slideLayout18.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tags" Target="../tags/tag179.xml"/></Relationships>
</file>

<file path=ppt/slides/_rels/slide5.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tags" Target="../tags/tag189.xml"/><Relationship Id="rId7" Type="http://schemas.openxmlformats.org/officeDocument/2006/relationships/image" Target="../media/image8.png"/><Relationship Id="rId6" Type="http://schemas.openxmlformats.org/officeDocument/2006/relationships/image" Target="../media/image4.jpeg"/><Relationship Id="rId5" Type="http://schemas.openxmlformats.org/officeDocument/2006/relationships/tags" Target="../tags/tag188.xml"/><Relationship Id="rId4" Type="http://schemas.openxmlformats.org/officeDocument/2006/relationships/image" Target="../media/image2.png"/><Relationship Id="rId3" Type="http://schemas.openxmlformats.org/officeDocument/2006/relationships/tags" Target="../tags/tag187.xml"/><Relationship Id="rId2" Type="http://schemas.openxmlformats.org/officeDocument/2006/relationships/image" Target="../media/image1.jpeg"/><Relationship Id="rId10" Type="http://schemas.openxmlformats.org/officeDocument/2006/relationships/slideLayout" Target="../slideLayouts/slideLayout18.xml"/><Relationship Id="rId1" Type="http://schemas.openxmlformats.org/officeDocument/2006/relationships/tags" Target="../tags/tag186.xml"/></Relationships>
</file>

<file path=ppt/slides/_rels/slide6.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image" Target="../media/image9.png"/><Relationship Id="rId7" Type="http://schemas.openxmlformats.org/officeDocument/2006/relationships/tags" Target="../tags/tag194.xml"/><Relationship Id="rId6" Type="http://schemas.openxmlformats.org/officeDocument/2006/relationships/image" Target="../media/image4.jpeg"/><Relationship Id="rId5" Type="http://schemas.openxmlformats.org/officeDocument/2006/relationships/tags" Target="../tags/tag193.xml"/><Relationship Id="rId4" Type="http://schemas.openxmlformats.org/officeDocument/2006/relationships/image" Target="../media/image2.png"/><Relationship Id="rId3" Type="http://schemas.openxmlformats.org/officeDocument/2006/relationships/tags" Target="../tags/tag192.xml"/><Relationship Id="rId2" Type="http://schemas.openxmlformats.org/officeDocument/2006/relationships/image" Target="../media/image1.jpeg"/><Relationship Id="rId12" Type="http://schemas.openxmlformats.org/officeDocument/2006/relationships/slideLayout" Target="../slideLayouts/slideLayout18.xml"/><Relationship Id="rId11" Type="http://schemas.openxmlformats.org/officeDocument/2006/relationships/tags" Target="../tags/tag197.xml"/><Relationship Id="rId10" Type="http://schemas.openxmlformats.org/officeDocument/2006/relationships/tags" Target="../tags/tag196.xml"/><Relationship Id="rId1" Type="http://schemas.openxmlformats.org/officeDocument/2006/relationships/tags" Target="../tags/tag191.xml"/></Relationships>
</file>

<file path=ppt/slides/_rels/slide7.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image" Target="../media/image4.jpeg"/><Relationship Id="rId5" Type="http://schemas.openxmlformats.org/officeDocument/2006/relationships/tags" Target="../tags/tag200.xml"/><Relationship Id="rId4" Type="http://schemas.openxmlformats.org/officeDocument/2006/relationships/image" Target="../media/image2.png"/><Relationship Id="rId3" Type="http://schemas.openxmlformats.org/officeDocument/2006/relationships/tags" Target="../tags/tag199.xml"/><Relationship Id="rId2" Type="http://schemas.openxmlformats.org/officeDocument/2006/relationships/image" Target="../media/image1.jpeg"/><Relationship Id="rId13" Type="http://schemas.openxmlformats.org/officeDocument/2006/relationships/comments" Target="../comments/comment2.xml"/><Relationship Id="rId12" Type="http://schemas.openxmlformats.org/officeDocument/2006/relationships/slideLayout" Target="../slideLayouts/slideLayout18.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tags" Target="../tags/tag198.xml"/></Relationships>
</file>

<file path=ppt/slides/_rels/slide8.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image" Target="../media/image4.jpeg"/><Relationship Id="rId5" Type="http://schemas.openxmlformats.org/officeDocument/2006/relationships/tags" Target="../tags/tag208.xml"/><Relationship Id="rId4" Type="http://schemas.openxmlformats.org/officeDocument/2006/relationships/image" Target="../media/image2.png"/><Relationship Id="rId3" Type="http://schemas.openxmlformats.org/officeDocument/2006/relationships/tags" Target="../tags/tag207.xml"/><Relationship Id="rId2" Type="http://schemas.openxmlformats.org/officeDocument/2006/relationships/image" Target="../media/image1.jpeg"/><Relationship Id="rId12" Type="http://schemas.openxmlformats.org/officeDocument/2006/relationships/comments" Target="../comments/comment3.xml"/><Relationship Id="rId11" Type="http://schemas.openxmlformats.org/officeDocument/2006/relationships/slideLayout" Target="../slideLayouts/slideLayout18.xml"/><Relationship Id="rId10" Type="http://schemas.openxmlformats.org/officeDocument/2006/relationships/tags" Target="../tags/tag211.xml"/><Relationship Id="rId1" Type="http://schemas.openxmlformats.org/officeDocument/2006/relationships/tags" Target="../tags/tag206.xml"/></Relationships>
</file>

<file path=ppt/slides/_rels/slide9.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image" Target="../media/image4.jpeg"/><Relationship Id="rId5" Type="http://schemas.openxmlformats.org/officeDocument/2006/relationships/tags" Target="../tags/tag214.xml"/><Relationship Id="rId4" Type="http://schemas.openxmlformats.org/officeDocument/2006/relationships/image" Target="../media/image2.png"/><Relationship Id="rId3" Type="http://schemas.openxmlformats.org/officeDocument/2006/relationships/tags" Target="../tags/tag213.xml"/><Relationship Id="rId2" Type="http://schemas.openxmlformats.org/officeDocument/2006/relationships/image" Target="../media/image1.jpeg"/><Relationship Id="rId12" Type="http://schemas.openxmlformats.org/officeDocument/2006/relationships/comments" Target="../comments/comment4.xml"/><Relationship Id="rId11" Type="http://schemas.openxmlformats.org/officeDocument/2006/relationships/slideLayout" Target="../slideLayouts/slideLayout18.xml"/><Relationship Id="rId10" Type="http://schemas.openxmlformats.org/officeDocument/2006/relationships/tags" Target="../tags/tag217.xml"/><Relationship Id="rId1" Type="http://schemas.openxmlformats.org/officeDocument/2006/relationships/tags" Target="../tags/tag2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22" name="图片 21" descr="VCG41N1151993017 [转换]1-01"/>
          <p:cNvPicPr>
            <a:picLocks noChangeAspect="1"/>
          </p:cNvPicPr>
          <p:nvPr>
            <p:custDataLst>
              <p:tags r:id="rId1"/>
            </p:custDataLst>
          </p:nvPr>
        </p:nvPicPr>
        <p:blipFill>
          <a:blip r:embed="rId2">
            <a:lum bright="12000" contrast="6000"/>
          </a:blip>
          <a:stretch>
            <a:fillRect/>
          </a:stretch>
        </p:blipFill>
        <p:spPr>
          <a:xfrm>
            <a:off x="318" y="635"/>
            <a:ext cx="12192635" cy="6858000"/>
          </a:xfrm>
          <a:prstGeom prst="rect">
            <a:avLst/>
          </a:prstGeom>
        </p:spPr>
      </p:pic>
      <p:pic>
        <p:nvPicPr>
          <p:cNvPr id="21" name="图片 20" descr="VCG41N1207310445 [转换]1-01"/>
          <p:cNvPicPr/>
          <p:nvPr>
            <p:custDataLst>
              <p:tags r:id="rId3"/>
            </p:custDataLst>
          </p:nvPr>
        </p:nvPicPr>
        <p:blipFill>
          <a:blip r:embed="rId4"/>
          <a:srcRect l="-71235" t="-147934" r="29860" b="30586"/>
          <a:stretch>
            <a:fillRect/>
          </a:stretch>
        </p:blipFill>
        <p:spPr>
          <a:xfrm flipH="1">
            <a:off x="918" y="13449"/>
            <a:ext cx="4750950" cy="6830784"/>
          </a:xfrm>
          <a:prstGeom prst="rect">
            <a:avLst/>
          </a:prstGeom>
        </p:spPr>
      </p:pic>
      <p:pic>
        <p:nvPicPr>
          <p:cNvPr id="20" name="图片 19" descr="白色块"/>
          <p:cNvPicPr/>
          <p:nvPr>
            <p:custDataLst>
              <p:tags r:id="rId5"/>
            </p:custDataLst>
          </p:nvPr>
        </p:nvPicPr>
        <p:blipFill>
          <a:blip r:embed="rId6">
            <a:alphaModFix amt="80000"/>
          </a:blip>
          <a:stretch>
            <a:fillRect/>
          </a:stretch>
        </p:blipFill>
        <p:spPr>
          <a:xfrm>
            <a:off x="498994" y="542866"/>
            <a:ext cx="11693006" cy="5774172"/>
          </a:xfrm>
          <a:prstGeom prst="rect">
            <a:avLst/>
          </a:prstGeom>
        </p:spPr>
      </p:pic>
      <p:sp>
        <p:nvSpPr>
          <p:cNvPr id="2" name="文本框 1"/>
          <p:cNvSpPr txBox="1"/>
          <p:nvPr>
            <p:custDataLst>
              <p:tags r:id="rId7"/>
            </p:custDataLst>
          </p:nvPr>
        </p:nvSpPr>
        <p:spPr>
          <a:xfrm>
            <a:off x="1581150" y="1125220"/>
            <a:ext cx="8831580" cy="1499235"/>
          </a:xfrm>
          <a:prstGeom prst="rect">
            <a:avLst/>
          </a:prstGeom>
          <a:noFill/>
        </p:spPr>
        <p:txBody>
          <a:bodyPr wrap="square" rtlCol="0">
            <a:noAutofit/>
          </a:bodyPr>
          <a:p>
            <a:pPr algn="ctr"/>
            <a:r>
              <a:rPr lang="zh-CN" altLang="en-US" sz="3600">
                <a:solidFill>
                  <a:schemeClr val="dk1"/>
                </a:solidFill>
                <a:latin typeface="汉仪中黑 简" panose="00020600040101010101" charset="-122"/>
                <a:ea typeface="汉仪中黑 简" panose="00020600040101010101" charset="-122"/>
              </a:rPr>
              <a:t>第三次操作系统程序实验报告</a:t>
            </a:r>
            <a:endParaRPr lang="zh-CN" altLang="en-US" sz="3600">
              <a:solidFill>
                <a:schemeClr val="dk1"/>
              </a:solidFill>
              <a:latin typeface="汉仪中黑 简" panose="00020600040101010101" charset="-122"/>
              <a:ea typeface="汉仪中黑 简" panose="00020600040101010101" charset="-122"/>
            </a:endParaRPr>
          </a:p>
        </p:txBody>
      </p:sp>
      <p:sp>
        <p:nvSpPr>
          <p:cNvPr id="3" name="文本框 2"/>
          <p:cNvSpPr txBox="1"/>
          <p:nvPr>
            <p:custDataLst>
              <p:tags r:id="rId8"/>
            </p:custDataLst>
          </p:nvPr>
        </p:nvSpPr>
        <p:spPr>
          <a:xfrm>
            <a:off x="3613150" y="4288790"/>
            <a:ext cx="5391785" cy="583565"/>
          </a:xfrm>
          <a:prstGeom prst="rect">
            <a:avLst/>
          </a:prstGeom>
          <a:noFill/>
        </p:spPr>
        <p:txBody>
          <a:bodyPr wrap="square" rtlCol="0">
            <a:spAutoFit/>
          </a:bodyPr>
          <a:p>
            <a:pPr algn="ctr"/>
            <a:r>
              <a:rPr lang="zh-CN" altLang="en-US" sz="3200">
                <a:solidFill>
                  <a:schemeClr val="dk1"/>
                </a:solidFill>
                <a:latin typeface="汉仪中黑 简" panose="00020600040101010101" charset="-122"/>
                <a:ea typeface="汉仪中黑 简" panose="00020600040101010101" charset="-122"/>
                <a:cs typeface="汉仪中黑 简" panose="00020600040101010101" charset="-122"/>
              </a:rPr>
              <a:t>演示人：</a:t>
            </a:r>
            <a:r>
              <a:rPr lang="en-US" altLang="zh-CN" sz="3200">
                <a:solidFill>
                  <a:schemeClr val="dk1"/>
                </a:solidFill>
                <a:latin typeface="汉仪中黑 简" panose="00020600040101010101" charset="-122"/>
                <a:ea typeface="汉仪中黑 简" panose="00020600040101010101" charset="-122"/>
                <a:cs typeface="汉仪中黑 简" panose="00020600040101010101" charset="-122"/>
              </a:rPr>
              <a:t>2021302111 </a:t>
            </a:r>
            <a:r>
              <a:rPr lang="zh-CN" altLang="en-US" sz="3200">
                <a:solidFill>
                  <a:schemeClr val="dk1"/>
                </a:solidFill>
                <a:latin typeface="汉仪中黑 简" panose="00020600040101010101" charset="-122"/>
                <a:ea typeface="汉仪中黑 简" panose="00020600040101010101" charset="-122"/>
                <a:cs typeface="汉仪中黑 简" panose="00020600040101010101" charset="-122"/>
              </a:rPr>
              <a:t>禹泽海</a:t>
            </a:r>
            <a:endParaRPr lang="zh-CN" altLang="en-US" sz="3200">
              <a:solidFill>
                <a:schemeClr val="dk1"/>
              </a:solidFill>
              <a:latin typeface="汉仪中黑 简" panose="00020600040101010101" charset="-122"/>
              <a:ea typeface="汉仪中黑 简" panose="00020600040101010101" charset="-122"/>
              <a:cs typeface="汉仪中黑 简" panose="00020600040101010101" charset="-122"/>
            </a:endParaRPr>
          </a:p>
        </p:txBody>
      </p:sp>
    </p:spTree>
    <p:custDataLst>
      <p:tags r:id="rId9"/>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22" name="图片 21" descr="VCG41N1151993017 [转换]1-01"/>
          <p:cNvPicPr>
            <a:picLocks noChangeAspect="1"/>
          </p:cNvPicPr>
          <p:nvPr>
            <p:custDataLst>
              <p:tags r:id="rId1"/>
            </p:custDataLst>
          </p:nvPr>
        </p:nvPicPr>
        <p:blipFill>
          <a:blip r:embed="rId2">
            <a:lum bright="12000" contrast="6000"/>
          </a:blip>
          <a:stretch>
            <a:fillRect/>
          </a:stretch>
        </p:blipFill>
        <p:spPr>
          <a:xfrm>
            <a:off x="318" y="635"/>
            <a:ext cx="12192635" cy="6858000"/>
          </a:xfrm>
          <a:prstGeom prst="rect">
            <a:avLst/>
          </a:prstGeom>
        </p:spPr>
      </p:pic>
      <p:pic>
        <p:nvPicPr>
          <p:cNvPr id="21" name="图片 20" descr="VCG41N1207310445 [转换]1-01"/>
          <p:cNvPicPr/>
          <p:nvPr>
            <p:custDataLst>
              <p:tags r:id="rId3"/>
            </p:custDataLst>
          </p:nvPr>
        </p:nvPicPr>
        <p:blipFill>
          <a:blip r:embed="rId4"/>
          <a:srcRect l="-71235" t="-147934" r="29860" b="30586"/>
          <a:stretch>
            <a:fillRect/>
          </a:stretch>
        </p:blipFill>
        <p:spPr>
          <a:xfrm flipH="1">
            <a:off x="918" y="13449"/>
            <a:ext cx="4750950" cy="6830784"/>
          </a:xfrm>
          <a:prstGeom prst="rect">
            <a:avLst/>
          </a:prstGeom>
        </p:spPr>
      </p:pic>
      <p:pic>
        <p:nvPicPr>
          <p:cNvPr id="20" name="图片 19" descr="白色块"/>
          <p:cNvPicPr/>
          <p:nvPr>
            <p:custDataLst>
              <p:tags r:id="rId5"/>
            </p:custDataLst>
          </p:nvPr>
        </p:nvPicPr>
        <p:blipFill>
          <a:blip r:embed="rId6">
            <a:alphaModFix amt="80000"/>
          </a:blip>
          <a:stretch>
            <a:fillRect/>
          </a:stretch>
        </p:blipFill>
        <p:spPr>
          <a:xfrm>
            <a:off x="498994" y="542866"/>
            <a:ext cx="11693006" cy="5774172"/>
          </a:xfrm>
          <a:prstGeom prst="rect">
            <a:avLst/>
          </a:prstGeom>
        </p:spPr>
      </p:pic>
      <p:pic>
        <p:nvPicPr>
          <p:cNvPr id="4" name="图片 3"/>
          <p:cNvPicPr>
            <a:picLocks noChangeAspect="1"/>
          </p:cNvPicPr>
          <p:nvPr>
            <p:custDataLst>
              <p:tags r:id="rId7"/>
            </p:custDataLst>
          </p:nvPr>
        </p:nvPicPr>
        <p:blipFill>
          <a:blip r:embed="rId8"/>
          <a:stretch>
            <a:fillRect/>
          </a:stretch>
        </p:blipFill>
        <p:spPr>
          <a:xfrm>
            <a:off x="2810510" y="532765"/>
            <a:ext cx="7378700" cy="5792470"/>
          </a:xfrm>
          <a:prstGeom prst="rect">
            <a:avLst/>
          </a:prstGeom>
        </p:spPr>
      </p:pic>
      <p:sp>
        <p:nvSpPr>
          <p:cNvPr id="2" name="文本框 1"/>
          <p:cNvSpPr txBox="1"/>
          <p:nvPr>
            <p:custDataLst>
              <p:tags r:id="rId9"/>
            </p:custDataLst>
          </p:nvPr>
        </p:nvSpPr>
        <p:spPr>
          <a:xfrm>
            <a:off x="380365" y="663575"/>
            <a:ext cx="2182495" cy="1522095"/>
          </a:xfrm>
          <a:prstGeom prst="rect">
            <a:avLst/>
          </a:prstGeom>
          <a:noFill/>
        </p:spPr>
        <p:txBody>
          <a:bodyPr wrap="square" rtlCol="0">
            <a:noAutofit/>
          </a:bodyPr>
          <a:p>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一</a:t>
            </a:r>
            <a:r>
              <a:rPr lang="en-US" altLang="zh-CN" sz="2400">
                <a:solidFill>
                  <a:schemeClr val="dk1"/>
                </a:solidFill>
                <a:latin typeface="汉仪中黑 简" panose="00020600040101010101" charset="-122"/>
                <a:ea typeface="汉仪中黑 简" panose="00020600040101010101" charset="-122"/>
                <a:cs typeface="汉仪中黑 简" panose="00020600040101010101" charset="-122"/>
              </a:rPr>
              <a:t> </a:t>
            </a:r>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、代码思路</a:t>
            </a:r>
            <a:endParaRPr lang="zh-CN" altLang="en-US" sz="2400">
              <a:solidFill>
                <a:schemeClr val="dk1"/>
              </a:solidFill>
              <a:latin typeface="汉仪中黑 简" panose="00020600040101010101" charset="-122"/>
              <a:ea typeface="汉仪中黑 简" panose="00020600040101010101" charset="-122"/>
              <a:cs typeface="汉仪中黑 简" panose="00020600040101010101" charset="-122"/>
            </a:endParaRPr>
          </a:p>
          <a:p>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与重点讲解</a:t>
            </a:r>
            <a:endParaRPr lang="zh-CN" altLang="en-US" sz="2400">
              <a:solidFill>
                <a:schemeClr val="dk1"/>
              </a:solidFill>
              <a:latin typeface="汉仪中黑 简" panose="00020600040101010101" charset="-122"/>
              <a:ea typeface="汉仪中黑 简" panose="00020600040101010101" charset="-122"/>
              <a:cs typeface="汉仪中黑 简" panose="00020600040101010101" charset="-122"/>
            </a:endParaRPr>
          </a:p>
        </p:txBody>
      </p:sp>
    </p:spTree>
    <p:custDataLst>
      <p:tags r:id="rId1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23" name="图片 22" descr="VCG41N1151993017 [转换]1-01"/>
          <p:cNvPicPr>
            <a:picLocks noChangeAspect="1"/>
          </p:cNvPicPr>
          <p:nvPr>
            <p:custDataLst>
              <p:tags r:id="rId1"/>
            </p:custDataLst>
          </p:nvPr>
        </p:nvPicPr>
        <p:blipFill>
          <a:blip r:embed="rId2">
            <a:lum bright="12000" contrast="6000"/>
          </a:blip>
          <a:stretch>
            <a:fillRect/>
          </a:stretch>
        </p:blipFill>
        <p:spPr>
          <a:xfrm>
            <a:off x="318" y="635"/>
            <a:ext cx="12192635" cy="6858000"/>
          </a:xfrm>
          <a:prstGeom prst="rect">
            <a:avLst/>
          </a:prstGeom>
        </p:spPr>
      </p:pic>
      <p:pic>
        <p:nvPicPr>
          <p:cNvPr id="22" name="图片 21" descr="VCG41N1207310445 [转换]1-01"/>
          <p:cNvPicPr/>
          <p:nvPr>
            <p:custDataLst>
              <p:tags r:id="rId3"/>
            </p:custDataLst>
          </p:nvPr>
        </p:nvPicPr>
        <p:blipFill>
          <a:blip r:embed="rId4"/>
          <a:srcRect l="-71235" t="-147934" r="29860" b="30586"/>
          <a:stretch>
            <a:fillRect/>
          </a:stretch>
        </p:blipFill>
        <p:spPr>
          <a:xfrm flipH="1">
            <a:off x="918" y="13449"/>
            <a:ext cx="4750950" cy="6830784"/>
          </a:xfrm>
          <a:prstGeom prst="rect">
            <a:avLst/>
          </a:prstGeom>
        </p:spPr>
      </p:pic>
      <p:pic>
        <p:nvPicPr>
          <p:cNvPr id="21" name="图片 20" descr="白色块"/>
          <p:cNvPicPr/>
          <p:nvPr>
            <p:custDataLst>
              <p:tags r:id="rId5"/>
            </p:custDataLst>
          </p:nvPr>
        </p:nvPicPr>
        <p:blipFill>
          <a:blip r:embed="rId6">
            <a:alphaModFix amt="80000"/>
          </a:blip>
          <a:stretch>
            <a:fillRect/>
          </a:stretch>
        </p:blipFill>
        <p:spPr>
          <a:xfrm>
            <a:off x="498994" y="542866"/>
            <a:ext cx="11693006" cy="5774172"/>
          </a:xfrm>
          <a:prstGeom prst="rect">
            <a:avLst/>
          </a:prstGeom>
        </p:spPr>
      </p:pic>
      <p:sp>
        <p:nvSpPr>
          <p:cNvPr id="2" name="文本框 1"/>
          <p:cNvSpPr txBox="1"/>
          <p:nvPr>
            <p:custDataLst>
              <p:tags r:id="rId7"/>
            </p:custDataLst>
          </p:nvPr>
        </p:nvSpPr>
        <p:spPr>
          <a:xfrm>
            <a:off x="1229995" y="542925"/>
            <a:ext cx="7965440" cy="1476375"/>
          </a:xfrm>
          <a:prstGeom prst="rect">
            <a:avLst/>
          </a:prstGeom>
          <a:noFill/>
        </p:spPr>
        <p:txBody>
          <a:bodyPr wrap="square" rtlCol="0" anchor="t">
            <a:spAutoFit/>
          </a:bodyPr>
          <a:p>
            <a:r>
              <a:rPr lang="zh-CN" altLang="en-US">
                <a:solidFill>
                  <a:srgbClr val="FF0000"/>
                </a:solidFill>
                <a:latin typeface="汉仪中黑 简" panose="00020600040101010101" charset="-122"/>
                <a:ea typeface="汉仪中黑 简" panose="00020600040101010101" charset="-122"/>
                <a:cs typeface="汉仪中黑 简" panose="00020600040101010101" charset="-122"/>
                <a:sym typeface="+mn-ea"/>
              </a:rPr>
              <a:t>pid_t ：Process ID</a:t>
            </a:r>
            <a:endParaRPr lang="zh-CN" altLang="en-US">
              <a:solidFill>
                <a:srgbClr val="FF0000"/>
              </a:solidFill>
              <a:latin typeface="汉仪中黑 简" panose="00020600040101010101" charset="-122"/>
              <a:ea typeface="汉仪中黑 简" panose="00020600040101010101" charset="-122"/>
              <a:cs typeface="汉仪中黑 简" panose="00020600040101010101" charset="-122"/>
            </a:endParaRPr>
          </a:p>
          <a:p>
            <a:r>
              <a:rPr lang="zh-CN" altLang="en-US">
                <a:solidFill>
                  <a:schemeClr val="dk1"/>
                </a:solidFill>
                <a:latin typeface="汉仪中黑 简" panose="00020600040101010101" charset="-122"/>
                <a:ea typeface="汉仪中黑 简" panose="00020600040101010101" charset="-122"/>
                <a:cs typeface="汉仪中黑 简" panose="00020600040101010101" charset="-122"/>
                <a:sym typeface="+mn-ea"/>
              </a:rPr>
              <a:t>它是在头文件 &lt;sys/types.h&gt; 中定义的，用于表示进程标识符。</a:t>
            </a:r>
            <a:endParaRPr lang="zh-CN" altLang="en-US">
              <a:solidFill>
                <a:schemeClr val="dk1"/>
              </a:solidFill>
              <a:latin typeface="汉仪中黑 简" panose="00020600040101010101" charset="-122"/>
              <a:ea typeface="汉仪中黑 简" panose="00020600040101010101" charset="-122"/>
              <a:cs typeface="汉仪中黑 简" panose="00020600040101010101" charset="-122"/>
            </a:endParaRPr>
          </a:p>
          <a:p>
            <a:r>
              <a:rPr lang="zh-CN" altLang="en-US">
                <a:solidFill>
                  <a:schemeClr val="dk1"/>
                </a:solidFill>
                <a:latin typeface="汉仪中黑 简" panose="00020600040101010101" charset="-122"/>
                <a:ea typeface="汉仪中黑 简" panose="00020600040101010101" charset="-122"/>
                <a:cs typeface="汉仪中黑 简" panose="00020600040101010101" charset="-122"/>
                <a:sym typeface="+mn-ea"/>
              </a:rPr>
              <a:t>在C语言中，pid_t 是一个整数类型，通常是一个有符号整数。具体的大小和符号性质取决于系统的实现。在大多数系统上，pid_t 是一个32位或64位整数。</a:t>
            </a:r>
            <a:endParaRPr lang="zh-CN" altLang="en-US">
              <a:solidFill>
                <a:schemeClr val="dk1"/>
              </a:solidFill>
              <a:latin typeface="汉仪中黑 简" panose="00020600040101010101" charset="-122"/>
              <a:ea typeface="汉仪中黑 简" panose="00020600040101010101" charset="-122"/>
              <a:cs typeface="汉仪中黑 简" panose="00020600040101010101" charset="-122"/>
              <a:sym typeface="+mn-ea"/>
            </a:endParaRPr>
          </a:p>
        </p:txBody>
      </p:sp>
      <p:sp>
        <p:nvSpPr>
          <p:cNvPr id="3" name="文本框 2"/>
          <p:cNvSpPr txBox="1"/>
          <p:nvPr>
            <p:custDataLst>
              <p:tags r:id="rId8"/>
            </p:custDataLst>
          </p:nvPr>
        </p:nvSpPr>
        <p:spPr>
          <a:xfrm>
            <a:off x="1229995" y="2019300"/>
            <a:ext cx="9144000" cy="2030095"/>
          </a:xfrm>
          <a:prstGeom prst="rect">
            <a:avLst/>
          </a:prstGeom>
          <a:noFill/>
        </p:spPr>
        <p:txBody>
          <a:bodyPr wrap="square" rtlCol="0" anchor="t">
            <a:spAutoFit/>
          </a:bodyPr>
          <a:p>
            <a:r>
              <a:rPr lang="en-US" altLang="zh-CN">
                <a:solidFill>
                  <a:srgbClr val="FF0000"/>
                </a:solidFill>
                <a:latin typeface="汉仪中黑 简" panose="00020600040101010101" charset="-122"/>
                <a:ea typeface="汉仪中黑 简" panose="00020600040101010101" charset="-122"/>
                <a:cs typeface="汉仪中黑 简" panose="00020600040101010101" charset="-122"/>
                <a:sym typeface="+mn-ea"/>
              </a:rPr>
              <a:t>fork</a:t>
            </a:r>
            <a:r>
              <a:rPr lang="zh-CN" altLang="en-US">
                <a:solidFill>
                  <a:srgbClr val="FF0000"/>
                </a:solidFill>
                <a:latin typeface="汉仪中黑 简" panose="00020600040101010101" charset="-122"/>
                <a:ea typeface="汉仪中黑 简" panose="00020600040101010101" charset="-122"/>
                <a:cs typeface="汉仪中黑 简" panose="00020600040101010101" charset="-122"/>
                <a:sym typeface="+mn-ea"/>
              </a:rPr>
              <a:t>函数：</a:t>
            </a:r>
            <a:endParaRPr lang="zh-CN" altLang="en-US">
              <a:solidFill>
                <a:srgbClr val="FF0000"/>
              </a:solidFill>
              <a:latin typeface="汉仪中黑 简" panose="00020600040101010101" charset="-122"/>
              <a:ea typeface="汉仪中黑 简" panose="00020600040101010101" charset="-122"/>
              <a:cs typeface="汉仪中黑 简" panose="00020600040101010101" charset="-122"/>
            </a:endParaRPr>
          </a:p>
          <a:p>
            <a:r>
              <a:rPr lang="zh-CN" altLang="en-US">
                <a:solidFill>
                  <a:schemeClr val="dk1"/>
                </a:solidFill>
                <a:latin typeface="汉仪中黑 简" panose="00020600040101010101" charset="-122"/>
                <a:ea typeface="汉仪中黑 简" panose="00020600040101010101" charset="-122"/>
                <a:cs typeface="汉仪中黑 简" panose="00020600040101010101" charset="-122"/>
                <a:sym typeface="+mn-ea"/>
              </a:rPr>
              <a:t>调用 fork() 函数时，操作系统会创建一个新的进程，称为子进程，该子进程是调用进程的副本，包括代码、数据和堆栈。父进程是调用 fork() 函数的进程。</a:t>
            </a:r>
            <a:endParaRPr lang="zh-CN" altLang="en-US">
              <a:solidFill>
                <a:schemeClr val="dk1"/>
              </a:solidFill>
              <a:latin typeface="汉仪中黑 简" panose="00020600040101010101" charset="-122"/>
              <a:ea typeface="汉仪中黑 简" panose="00020600040101010101" charset="-122"/>
              <a:cs typeface="汉仪中黑 简" panose="00020600040101010101" charset="-122"/>
            </a:endParaRPr>
          </a:p>
          <a:p>
            <a:r>
              <a:rPr lang="zh-CN" altLang="en-US">
                <a:solidFill>
                  <a:schemeClr val="dk1"/>
                </a:solidFill>
                <a:latin typeface="汉仪中黑 简" panose="00020600040101010101" charset="-122"/>
                <a:ea typeface="汉仪中黑 简" panose="00020600040101010101" charset="-122"/>
                <a:cs typeface="汉仪中黑 简" panose="00020600040101010101" charset="-122"/>
                <a:sym typeface="+mn-ea"/>
              </a:rPr>
              <a:t>fork() 函数会返回两次。在父进程中，fork() 返回新创建的子进程的PID（Process ID），表示子进程的唯一标识符；在子进程中，fork() 返回0，表示当前是子进程执行代码。</a:t>
            </a:r>
            <a:endParaRPr lang="zh-CN" altLang="en-US">
              <a:solidFill>
                <a:schemeClr val="dk1"/>
              </a:solidFill>
              <a:latin typeface="汉仪中黑 简" panose="00020600040101010101" charset="-122"/>
              <a:ea typeface="汉仪中黑 简" panose="00020600040101010101" charset="-122"/>
              <a:cs typeface="汉仪中黑 简" panose="00020600040101010101" charset="-122"/>
            </a:endParaRPr>
          </a:p>
          <a:p>
            <a:r>
              <a:rPr lang="zh-CN" altLang="en-US">
                <a:solidFill>
                  <a:schemeClr val="dk1"/>
                </a:solidFill>
                <a:latin typeface="汉仪中黑 简" panose="00020600040101010101" charset="-122"/>
                <a:ea typeface="汉仪中黑 简" panose="00020600040101010101" charset="-122"/>
                <a:cs typeface="汉仪中黑 简" panose="00020600040101010101" charset="-122"/>
                <a:sym typeface="+mn-ea"/>
              </a:rPr>
              <a:t>这样，通过判断 fork() 的返回值，可以在父进程和子进程中执行不同的代码。</a:t>
            </a:r>
            <a:endParaRPr lang="zh-CN" altLang="en-US">
              <a:solidFill>
                <a:schemeClr val="dk1"/>
              </a:solidFill>
              <a:latin typeface="汉仪中黑 简" panose="00020600040101010101" charset="-122"/>
              <a:ea typeface="汉仪中黑 简" panose="00020600040101010101" charset="-122"/>
              <a:cs typeface="汉仪中黑 简" panose="00020600040101010101" charset="-122"/>
              <a:sym typeface="+mn-ea"/>
            </a:endParaRPr>
          </a:p>
        </p:txBody>
      </p:sp>
      <p:sp>
        <p:nvSpPr>
          <p:cNvPr id="4" name="文本框 3"/>
          <p:cNvSpPr txBox="1"/>
          <p:nvPr>
            <p:custDataLst>
              <p:tags r:id="rId9"/>
            </p:custDataLst>
          </p:nvPr>
        </p:nvSpPr>
        <p:spPr>
          <a:xfrm>
            <a:off x="1131570" y="4190365"/>
            <a:ext cx="9477375" cy="1753235"/>
          </a:xfrm>
          <a:prstGeom prst="rect">
            <a:avLst/>
          </a:prstGeom>
          <a:noFill/>
        </p:spPr>
        <p:txBody>
          <a:bodyPr wrap="square" rtlCol="0" anchor="t">
            <a:spAutoFit/>
          </a:bodyPr>
          <a:p>
            <a:r>
              <a:rPr lang="zh-CN" altLang="en-US">
                <a:solidFill>
                  <a:srgbClr val="FF0000"/>
                </a:solidFill>
                <a:latin typeface="汉仪中黑 简" panose="00020600040101010101" charset="-122"/>
                <a:ea typeface="汉仪中黑 简" panose="00020600040101010101" charset="-122"/>
                <a:cs typeface="汉仪中黑 简" panose="00020600040101010101" charset="-122"/>
                <a:sym typeface="+mn-ea"/>
              </a:rPr>
              <a:t>如何实现进程并发：</a:t>
            </a:r>
            <a:endParaRPr lang="zh-CN" altLang="en-US">
              <a:solidFill>
                <a:srgbClr val="FF0000"/>
              </a:solidFill>
              <a:latin typeface="汉仪中黑 简" panose="00020600040101010101" charset="-122"/>
              <a:ea typeface="汉仪中黑 简" panose="00020600040101010101" charset="-122"/>
              <a:cs typeface="汉仪中黑 简" panose="00020600040101010101" charset="-122"/>
            </a:endParaRPr>
          </a:p>
          <a:p>
            <a:r>
              <a:rPr lang="zh-CN" altLang="en-US">
                <a:solidFill>
                  <a:schemeClr val="dk1"/>
                </a:solidFill>
                <a:latin typeface="汉仪中黑 简" panose="00020600040101010101" charset="-122"/>
                <a:ea typeface="汉仪中黑 简" panose="00020600040101010101" charset="-122"/>
                <a:cs typeface="汉仪中黑 简" panose="00020600040101010101" charset="-122"/>
                <a:sym typeface="+mn-ea"/>
              </a:rPr>
              <a:t>通过不断调用 fork() 函数，在父进程和子进程之间创建新的进程。子进程执行 exit(0) 退出，而父进程则继续循环创建新进程并统计进程数。最后输出最大同时存在的进程数。每次调用 fork() 都会将当前进程复制一份，形成一个新的进程，这样就实现了进程共存。讲解可能有些抽象，关于fork的细节我再linux编程学习网站上进行了解：https://xiaoxiami.gitbook.io/linux-server/duo-jin-cheng-bian-cheng/forkhan-shu</a:t>
            </a:r>
            <a:endParaRPr lang="zh-CN" altLang="en-US">
              <a:solidFill>
                <a:schemeClr val="dk1"/>
              </a:solidFill>
              <a:latin typeface="汉仪中黑 简" panose="00020600040101010101" charset="-122"/>
              <a:ea typeface="汉仪中黑 简" panose="00020600040101010101" charset="-122"/>
              <a:cs typeface="汉仪中黑 简" panose="00020600040101010101" charset="-122"/>
              <a:sym typeface="+mn-ea"/>
            </a:endParaRPr>
          </a:p>
        </p:txBody>
      </p:sp>
    </p:spTree>
    <p:custDataLst>
      <p:tags r:id="rId10"/>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23" name="图片 22" descr="VCG41N1151993017 [转换]1-01"/>
          <p:cNvPicPr>
            <a:picLocks noChangeAspect="1"/>
          </p:cNvPicPr>
          <p:nvPr>
            <p:custDataLst>
              <p:tags r:id="rId1"/>
            </p:custDataLst>
          </p:nvPr>
        </p:nvPicPr>
        <p:blipFill>
          <a:blip r:embed="rId2">
            <a:lum bright="12000" contrast="6000"/>
          </a:blip>
          <a:stretch>
            <a:fillRect/>
          </a:stretch>
        </p:blipFill>
        <p:spPr>
          <a:xfrm>
            <a:off x="318" y="635"/>
            <a:ext cx="12192635" cy="6858000"/>
          </a:xfrm>
          <a:prstGeom prst="rect">
            <a:avLst/>
          </a:prstGeom>
        </p:spPr>
      </p:pic>
      <p:pic>
        <p:nvPicPr>
          <p:cNvPr id="22" name="图片 21" descr="VCG41N1207310445 [转换]1-01"/>
          <p:cNvPicPr/>
          <p:nvPr>
            <p:custDataLst>
              <p:tags r:id="rId3"/>
            </p:custDataLst>
          </p:nvPr>
        </p:nvPicPr>
        <p:blipFill>
          <a:blip r:embed="rId4"/>
          <a:srcRect l="-71235" t="-147934" r="29860" b="30586"/>
          <a:stretch>
            <a:fillRect/>
          </a:stretch>
        </p:blipFill>
        <p:spPr>
          <a:xfrm flipH="1">
            <a:off x="918" y="13449"/>
            <a:ext cx="4750950" cy="6830784"/>
          </a:xfrm>
          <a:prstGeom prst="rect">
            <a:avLst/>
          </a:prstGeom>
        </p:spPr>
      </p:pic>
      <p:pic>
        <p:nvPicPr>
          <p:cNvPr id="21" name="图片 20" descr="白色块"/>
          <p:cNvPicPr/>
          <p:nvPr>
            <p:custDataLst>
              <p:tags r:id="rId5"/>
            </p:custDataLst>
          </p:nvPr>
        </p:nvPicPr>
        <p:blipFill>
          <a:blip r:embed="rId6">
            <a:alphaModFix amt="80000"/>
          </a:blip>
          <a:stretch>
            <a:fillRect/>
          </a:stretch>
        </p:blipFill>
        <p:spPr>
          <a:xfrm>
            <a:off x="498994" y="542866"/>
            <a:ext cx="11693006" cy="5774172"/>
          </a:xfrm>
          <a:prstGeom prst="rect">
            <a:avLst/>
          </a:prstGeom>
        </p:spPr>
      </p:pic>
      <p:sp>
        <p:nvSpPr>
          <p:cNvPr id="4" name="文本框 3"/>
          <p:cNvSpPr txBox="1"/>
          <p:nvPr>
            <p:custDataLst>
              <p:tags r:id="rId7"/>
            </p:custDataLst>
          </p:nvPr>
        </p:nvSpPr>
        <p:spPr>
          <a:xfrm>
            <a:off x="381000" y="466725"/>
            <a:ext cx="2412365" cy="460375"/>
          </a:xfrm>
          <a:prstGeom prst="rect">
            <a:avLst/>
          </a:prstGeom>
          <a:noFill/>
        </p:spPr>
        <p:txBody>
          <a:bodyPr wrap="square" rtlCol="0">
            <a:spAutoFit/>
          </a:bodyPr>
          <a:p>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二</a:t>
            </a:r>
            <a:r>
              <a:rPr lang="en-US" altLang="zh-CN" sz="2400">
                <a:solidFill>
                  <a:schemeClr val="dk1"/>
                </a:solidFill>
                <a:latin typeface="汉仪中黑 简" panose="00020600040101010101" charset="-122"/>
                <a:ea typeface="汉仪中黑 简" panose="00020600040101010101" charset="-122"/>
                <a:cs typeface="汉仪中黑 简" panose="00020600040101010101" charset="-122"/>
              </a:rPr>
              <a:t> </a:t>
            </a:r>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、实验过程</a:t>
            </a:r>
            <a:endParaRPr lang="zh-CN" altLang="en-US" sz="2400">
              <a:solidFill>
                <a:schemeClr val="dk1"/>
              </a:solidFill>
              <a:latin typeface="汉仪中黑 简" panose="00020600040101010101" charset="-122"/>
              <a:ea typeface="汉仪中黑 简" panose="00020600040101010101" charset="-122"/>
              <a:cs typeface="汉仪中黑 简" panose="00020600040101010101" charset="-122"/>
            </a:endParaRPr>
          </a:p>
        </p:txBody>
      </p:sp>
      <p:pic>
        <p:nvPicPr>
          <p:cNvPr id="5" name="图片 1"/>
          <p:cNvPicPr>
            <a:picLocks noChangeAspect="1"/>
          </p:cNvPicPr>
          <p:nvPr>
            <p:custDataLst>
              <p:tags r:id="rId8"/>
            </p:custDataLst>
          </p:nvPr>
        </p:nvPicPr>
        <p:blipFill>
          <a:blip r:embed="rId9"/>
          <a:stretch>
            <a:fillRect/>
          </a:stretch>
        </p:blipFill>
        <p:spPr>
          <a:xfrm>
            <a:off x="816610" y="1868170"/>
            <a:ext cx="10019665" cy="1459230"/>
          </a:xfrm>
          <a:prstGeom prst="rect">
            <a:avLst/>
          </a:prstGeom>
          <a:noFill/>
          <a:ln>
            <a:noFill/>
          </a:ln>
        </p:spPr>
      </p:pic>
      <p:sp>
        <p:nvSpPr>
          <p:cNvPr id="6" name="文本框 5"/>
          <p:cNvSpPr txBox="1"/>
          <p:nvPr>
            <p:custDataLst>
              <p:tags r:id="rId10"/>
            </p:custDataLst>
          </p:nvPr>
        </p:nvSpPr>
        <p:spPr>
          <a:xfrm>
            <a:off x="1847215" y="3999865"/>
            <a:ext cx="6650355" cy="521970"/>
          </a:xfrm>
          <a:prstGeom prst="rect">
            <a:avLst/>
          </a:prstGeom>
          <a:noFill/>
        </p:spPr>
        <p:txBody>
          <a:bodyPr wrap="square" rtlCol="0">
            <a:spAutoFit/>
          </a:bodyPr>
          <a:p>
            <a:pPr algn="ctr"/>
            <a:r>
              <a:rPr lang="en-US" altLang="zh-CN" sz="2800">
                <a:solidFill>
                  <a:schemeClr val="dk1"/>
                </a:solidFill>
                <a:latin typeface="汉仪中黑 简" panose="00020600040101010101" charset="-122"/>
                <a:ea typeface="汉仪中黑 简" panose="00020600040101010101" charset="-122"/>
                <a:cs typeface="汉仪中黑 简" panose="00020600040101010101" charset="-122"/>
              </a:rPr>
              <a:t>vim</a:t>
            </a:r>
            <a:r>
              <a:rPr lang="zh-CN" altLang="en-US" sz="2800">
                <a:solidFill>
                  <a:schemeClr val="dk1"/>
                </a:solidFill>
                <a:latin typeface="汉仪中黑 简" panose="00020600040101010101" charset="-122"/>
                <a:ea typeface="汉仪中黑 简" panose="00020600040101010101" charset="-122"/>
                <a:cs typeface="汉仪中黑 简" panose="00020600040101010101" charset="-122"/>
              </a:rPr>
              <a:t>编辑</a:t>
            </a:r>
            <a:r>
              <a:rPr lang="en-US" altLang="zh-CN" sz="2800">
                <a:solidFill>
                  <a:schemeClr val="dk1"/>
                </a:solidFill>
                <a:latin typeface="汉仪中黑 简" panose="00020600040101010101" charset="-122"/>
                <a:ea typeface="汉仪中黑 简" panose="00020600040101010101" charset="-122"/>
                <a:cs typeface="汉仪中黑 简" panose="00020600040101010101" charset="-122"/>
              </a:rPr>
              <a:t>c</a:t>
            </a:r>
            <a:r>
              <a:rPr lang="zh-CN" altLang="en-US" sz="2800">
                <a:solidFill>
                  <a:schemeClr val="dk1"/>
                </a:solidFill>
                <a:latin typeface="汉仪中黑 简" panose="00020600040101010101" charset="-122"/>
                <a:ea typeface="汉仪中黑 简" panose="00020600040101010101" charset="-122"/>
                <a:cs typeface="汉仪中黑 简" panose="00020600040101010101" charset="-122"/>
              </a:rPr>
              <a:t>程序文件并编译运行结果</a:t>
            </a:r>
            <a:endParaRPr lang="zh-CN" altLang="en-US" sz="2800">
              <a:solidFill>
                <a:schemeClr val="dk1"/>
              </a:solidFill>
              <a:latin typeface="汉仪中黑 简" panose="00020600040101010101" charset="-122"/>
              <a:ea typeface="汉仪中黑 简" panose="00020600040101010101" charset="-122"/>
              <a:cs typeface="汉仪中黑 简" panose="00020600040101010101" charset="-122"/>
            </a:endParaRPr>
          </a:p>
        </p:txBody>
      </p:sp>
    </p:spTree>
    <p:custDataLst>
      <p:tags r:id="rId1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22" name="图片 21" descr="VCG41N1151993017 [转换]1-01"/>
          <p:cNvPicPr>
            <a:picLocks noChangeAspect="1"/>
          </p:cNvPicPr>
          <p:nvPr>
            <p:custDataLst>
              <p:tags r:id="rId1"/>
            </p:custDataLst>
          </p:nvPr>
        </p:nvPicPr>
        <p:blipFill>
          <a:blip r:embed="rId2">
            <a:lum bright="12000" contrast="6000"/>
          </a:blip>
          <a:stretch>
            <a:fillRect/>
          </a:stretch>
        </p:blipFill>
        <p:spPr>
          <a:xfrm>
            <a:off x="318" y="635"/>
            <a:ext cx="12192635" cy="6858000"/>
          </a:xfrm>
          <a:prstGeom prst="rect">
            <a:avLst/>
          </a:prstGeom>
        </p:spPr>
      </p:pic>
      <p:pic>
        <p:nvPicPr>
          <p:cNvPr id="21" name="图片 20" descr="VCG41N1207310445 [转换]1-01"/>
          <p:cNvPicPr/>
          <p:nvPr>
            <p:custDataLst>
              <p:tags r:id="rId3"/>
            </p:custDataLst>
          </p:nvPr>
        </p:nvPicPr>
        <p:blipFill>
          <a:blip r:embed="rId4"/>
          <a:srcRect l="-71235" t="-147934" r="29860" b="30586"/>
          <a:stretch>
            <a:fillRect/>
          </a:stretch>
        </p:blipFill>
        <p:spPr>
          <a:xfrm flipH="1">
            <a:off x="918" y="13449"/>
            <a:ext cx="4750950" cy="6830784"/>
          </a:xfrm>
          <a:prstGeom prst="rect">
            <a:avLst/>
          </a:prstGeom>
        </p:spPr>
      </p:pic>
      <p:pic>
        <p:nvPicPr>
          <p:cNvPr id="20" name="图片 19" descr="白色块"/>
          <p:cNvPicPr/>
          <p:nvPr>
            <p:custDataLst>
              <p:tags r:id="rId5"/>
            </p:custDataLst>
          </p:nvPr>
        </p:nvPicPr>
        <p:blipFill>
          <a:blip r:embed="rId6">
            <a:alphaModFix amt="80000"/>
          </a:blip>
          <a:stretch>
            <a:fillRect/>
          </a:stretch>
        </p:blipFill>
        <p:spPr>
          <a:xfrm>
            <a:off x="498994" y="542866"/>
            <a:ext cx="11693006" cy="5774172"/>
          </a:xfrm>
          <a:prstGeom prst="rect">
            <a:avLst/>
          </a:prstGeom>
        </p:spPr>
      </p:pic>
      <p:pic>
        <p:nvPicPr>
          <p:cNvPr id="4" name="图片 3"/>
          <p:cNvPicPr>
            <a:picLocks noChangeAspect="1"/>
          </p:cNvPicPr>
          <p:nvPr/>
        </p:nvPicPr>
        <p:blipFill>
          <a:blip r:embed="rId7"/>
          <a:srcRect l="-209" r="209"/>
          <a:stretch>
            <a:fillRect/>
          </a:stretch>
        </p:blipFill>
        <p:spPr>
          <a:xfrm>
            <a:off x="1348105" y="854075"/>
            <a:ext cx="8524875" cy="5149850"/>
          </a:xfrm>
          <a:prstGeom prst="rect">
            <a:avLst/>
          </a:prstGeom>
        </p:spPr>
      </p:pic>
      <p:sp>
        <p:nvSpPr>
          <p:cNvPr id="2" name="文本框 1"/>
          <p:cNvSpPr txBox="1"/>
          <p:nvPr>
            <p:custDataLst>
              <p:tags r:id="rId8"/>
            </p:custDataLst>
          </p:nvPr>
        </p:nvSpPr>
        <p:spPr>
          <a:xfrm>
            <a:off x="10148570" y="1413510"/>
            <a:ext cx="1594485" cy="3127375"/>
          </a:xfrm>
          <a:prstGeom prst="rect">
            <a:avLst/>
          </a:prstGeom>
          <a:noFill/>
        </p:spPr>
        <p:txBody>
          <a:bodyPr wrap="square" rtlCol="0">
            <a:noAutofit/>
          </a:bodyPr>
          <a:p>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更换操作系统</a:t>
            </a:r>
            <a:r>
              <a:rPr lang="en-US" altLang="zh-CN" sz="2400">
                <a:solidFill>
                  <a:schemeClr val="dk1"/>
                </a:solidFill>
                <a:latin typeface="汉仪中黑 简" panose="00020600040101010101" charset="-122"/>
                <a:ea typeface="汉仪中黑 简" panose="00020600040101010101" charset="-122"/>
                <a:cs typeface="汉仪中黑 简" panose="00020600040101010101" charset="-122"/>
              </a:rPr>
              <a:t>vmware</a:t>
            </a:r>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运行程序与两种查询</a:t>
            </a:r>
            <a:endParaRPr lang="zh-CN" altLang="en-US" sz="2400">
              <a:solidFill>
                <a:schemeClr val="dk1"/>
              </a:solidFill>
              <a:latin typeface="汉仪中黑 简" panose="00020600040101010101" charset="-122"/>
              <a:ea typeface="汉仪中黑 简" panose="00020600040101010101" charset="-122"/>
              <a:cs typeface="汉仪中黑 简" panose="00020600040101010101" charset="-122"/>
            </a:endParaRPr>
          </a:p>
        </p:txBody>
      </p:sp>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23" name="图片 22" descr="VCG41N1151993017 [转换]1-01"/>
          <p:cNvPicPr>
            <a:picLocks noChangeAspect="1"/>
          </p:cNvPicPr>
          <p:nvPr>
            <p:custDataLst>
              <p:tags r:id="rId1"/>
            </p:custDataLst>
          </p:nvPr>
        </p:nvPicPr>
        <p:blipFill>
          <a:blip r:embed="rId2">
            <a:lum bright="12000" contrast="6000"/>
          </a:blip>
          <a:stretch>
            <a:fillRect/>
          </a:stretch>
        </p:blipFill>
        <p:spPr>
          <a:xfrm>
            <a:off x="318" y="635"/>
            <a:ext cx="12192635" cy="6858000"/>
          </a:xfrm>
          <a:prstGeom prst="rect">
            <a:avLst/>
          </a:prstGeom>
        </p:spPr>
      </p:pic>
      <p:pic>
        <p:nvPicPr>
          <p:cNvPr id="22" name="图片 21" descr="VCG41N1207310445 [转换]1-01"/>
          <p:cNvPicPr/>
          <p:nvPr>
            <p:custDataLst>
              <p:tags r:id="rId3"/>
            </p:custDataLst>
          </p:nvPr>
        </p:nvPicPr>
        <p:blipFill>
          <a:blip r:embed="rId4"/>
          <a:srcRect l="-71235" t="-147934" r="29860" b="30586"/>
          <a:stretch>
            <a:fillRect/>
          </a:stretch>
        </p:blipFill>
        <p:spPr>
          <a:xfrm flipH="1">
            <a:off x="918" y="13449"/>
            <a:ext cx="4750950" cy="6830784"/>
          </a:xfrm>
          <a:prstGeom prst="rect">
            <a:avLst/>
          </a:prstGeom>
        </p:spPr>
      </p:pic>
      <p:pic>
        <p:nvPicPr>
          <p:cNvPr id="21" name="图片 20" descr="白色块"/>
          <p:cNvPicPr/>
          <p:nvPr>
            <p:custDataLst>
              <p:tags r:id="rId5"/>
            </p:custDataLst>
          </p:nvPr>
        </p:nvPicPr>
        <p:blipFill>
          <a:blip r:embed="rId6">
            <a:alphaModFix amt="80000"/>
          </a:blip>
          <a:stretch>
            <a:fillRect/>
          </a:stretch>
        </p:blipFill>
        <p:spPr>
          <a:xfrm>
            <a:off x="498994" y="542866"/>
            <a:ext cx="11693006" cy="5774172"/>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1245235" y="1480820"/>
            <a:ext cx="8654415" cy="1739900"/>
          </a:xfrm>
          <a:prstGeom prst="rect">
            <a:avLst/>
          </a:prstGeom>
        </p:spPr>
      </p:pic>
      <p:sp>
        <p:nvSpPr>
          <p:cNvPr id="2" name="文本框 1"/>
          <p:cNvSpPr txBox="1"/>
          <p:nvPr>
            <p:custDataLst>
              <p:tags r:id="rId9"/>
            </p:custDataLst>
          </p:nvPr>
        </p:nvSpPr>
        <p:spPr>
          <a:xfrm>
            <a:off x="1108075" y="696595"/>
            <a:ext cx="4710430" cy="460375"/>
          </a:xfrm>
          <a:prstGeom prst="rect">
            <a:avLst/>
          </a:prstGeom>
          <a:noFill/>
        </p:spPr>
        <p:txBody>
          <a:bodyPr wrap="square" rtlCol="0">
            <a:spAutoFit/>
          </a:bodyPr>
          <a:p>
            <a:r>
              <a:rPr lang="en-US" altLang="zh-CN" sz="2400">
                <a:solidFill>
                  <a:schemeClr val="dk1"/>
                </a:solidFill>
                <a:latin typeface="汉仪中黑 简" panose="00020600040101010101" charset="-122"/>
                <a:ea typeface="汉仪中黑 简" panose="00020600040101010101" charset="-122"/>
                <a:cs typeface="汉仪中黑 简" panose="00020600040101010101" charset="-122"/>
              </a:rPr>
              <a:t>WSL ubuntu</a:t>
            </a:r>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操作系统下三种结果</a:t>
            </a:r>
            <a:endParaRPr lang="zh-CN" altLang="en-US" sz="2400">
              <a:solidFill>
                <a:schemeClr val="dk1"/>
              </a:solidFill>
              <a:latin typeface="汉仪中黑 简" panose="00020600040101010101" charset="-122"/>
              <a:ea typeface="汉仪中黑 简" panose="00020600040101010101" charset="-122"/>
              <a:cs typeface="汉仪中黑 简" panose="00020600040101010101" charset="-122"/>
            </a:endParaRPr>
          </a:p>
        </p:txBody>
      </p:sp>
      <p:sp>
        <p:nvSpPr>
          <p:cNvPr id="3" name="文本框 2"/>
          <p:cNvSpPr txBox="1"/>
          <p:nvPr>
            <p:custDataLst>
              <p:tags r:id="rId10"/>
            </p:custDataLst>
          </p:nvPr>
        </p:nvSpPr>
        <p:spPr>
          <a:xfrm>
            <a:off x="1315720" y="3641725"/>
            <a:ext cx="8578215" cy="1938020"/>
          </a:xfrm>
          <a:prstGeom prst="rect">
            <a:avLst/>
          </a:prstGeom>
          <a:noFill/>
        </p:spPr>
        <p:txBody>
          <a:bodyPr wrap="square" rtlCol="0">
            <a:spAutoFit/>
          </a:bodyPr>
          <a:p>
            <a:r>
              <a:rPr lang="zh-CN" altLang="en-US" sz="2000">
                <a:solidFill>
                  <a:schemeClr val="dk1"/>
                </a:solidFill>
                <a:latin typeface="汉仪中黑 简" panose="00020600040101010101" charset="-122"/>
                <a:ea typeface="汉仪中黑 简" panose="00020600040101010101" charset="-122"/>
                <a:cs typeface="汉仪中黑 简" panose="00020600040101010101" charset="-122"/>
              </a:rPr>
              <a:t>1 .Ulimit -u指令：查询当前用户可创建的最大进程数量，代表用户级，如果结果为ulimited，则意味着只要不超过系统级最大线程数即可。</a:t>
            </a:r>
            <a:endParaRPr lang="zh-CN" altLang="en-US" sz="2000">
              <a:solidFill>
                <a:schemeClr val="dk1"/>
              </a:solidFill>
              <a:latin typeface="汉仪中黑 简" panose="00020600040101010101" charset="-122"/>
              <a:ea typeface="汉仪中黑 简" panose="00020600040101010101" charset="-122"/>
              <a:cs typeface="汉仪中黑 简" panose="00020600040101010101" charset="-122"/>
            </a:endParaRPr>
          </a:p>
          <a:p>
            <a:r>
              <a:rPr lang="zh-CN" altLang="en-US" sz="2000">
                <a:solidFill>
                  <a:schemeClr val="dk1"/>
                </a:solidFill>
                <a:latin typeface="汉仪中黑 简" panose="00020600040101010101" charset="-122"/>
                <a:ea typeface="汉仪中黑 简" panose="00020600040101010101" charset="-122"/>
                <a:cs typeface="汉仪中黑 简" panose="00020600040101010101" charset="-122"/>
              </a:rPr>
              <a:t>2 .sudo cat指令：这条指令查询系统中的进程最大数，是系统级的参数查询</a:t>
            </a:r>
            <a:endParaRPr lang="zh-CN" altLang="en-US" sz="2000">
              <a:solidFill>
                <a:schemeClr val="dk1"/>
              </a:solidFill>
              <a:latin typeface="汉仪中黑 简" panose="00020600040101010101" charset="-122"/>
              <a:ea typeface="汉仪中黑 简" panose="00020600040101010101" charset="-122"/>
              <a:cs typeface="汉仪中黑 简" panose="00020600040101010101" charset="-122"/>
            </a:endParaRPr>
          </a:p>
          <a:p>
            <a:r>
              <a:rPr lang="zh-CN" altLang="en-US" sz="2000">
                <a:solidFill>
                  <a:schemeClr val="dk1"/>
                </a:solidFill>
                <a:latin typeface="汉仪中黑 简" panose="00020600040101010101" charset="-122"/>
                <a:ea typeface="汉仪中黑 简" panose="00020600040101010101" charset="-122"/>
                <a:cs typeface="汉仪中黑 简" panose="00020600040101010101" charset="-122"/>
              </a:rPr>
              <a:t>sudo cat /proc/sys/kernel/pid_max 查询结果系统级进程最大数</a:t>
            </a:r>
            <a:endParaRPr lang="zh-CN" altLang="en-US" sz="2000">
              <a:solidFill>
                <a:schemeClr val="dk1"/>
              </a:solidFill>
              <a:latin typeface="汉仪中黑 简" panose="00020600040101010101" charset="-122"/>
              <a:ea typeface="汉仪中黑 简" panose="00020600040101010101" charset="-122"/>
              <a:cs typeface="汉仪中黑 简" panose="00020600040101010101" charset="-122"/>
            </a:endParaRPr>
          </a:p>
          <a:p>
            <a:r>
              <a:rPr lang="zh-CN" altLang="en-US" sz="2000">
                <a:solidFill>
                  <a:schemeClr val="dk1"/>
                </a:solidFill>
                <a:latin typeface="汉仪中黑 简" panose="00020600040101010101" charset="-122"/>
                <a:ea typeface="汉仪中黑 简" panose="00020600040101010101" charset="-122"/>
                <a:cs typeface="汉仪中黑 简" panose="00020600040101010101" charset="-122"/>
              </a:rPr>
              <a:t>sudo cat /proc/sys/kernel/threads-max查询结果系统级最大线程数</a:t>
            </a:r>
            <a:endParaRPr lang="zh-CN" altLang="en-US" sz="2000">
              <a:solidFill>
                <a:schemeClr val="dk1"/>
              </a:solidFill>
              <a:latin typeface="汉仪中黑 简" panose="00020600040101010101" charset="-122"/>
              <a:ea typeface="汉仪中黑 简" panose="00020600040101010101" charset="-122"/>
              <a:cs typeface="汉仪中黑 简" panose="00020600040101010101" charset="-122"/>
            </a:endParaRPr>
          </a:p>
        </p:txBody>
      </p:sp>
    </p:spTree>
    <p:custDataLst>
      <p:tags r:id="rId1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24" name="图片 23" descr="VCG41N1151993017 [转换]1-01"/>
          <p:cNvPicPr>
            <a:picLocks noChangeAspect="1"/>
          </p:cNvPicPr>
          <p:nvPr>
            <p:custDataLst>
              <p:tags r:id="rId1"/>
            </p:custDataLst>
          </p:nvPr>
        </p:nvPicPr>
        <p:blipFill>
          <a:blip r:embed="rId2">
            <a:lum bright="12000" contrast="6000"/>
          </a:blip>
          <a:stretch>
            <a:fillRect/>
          </a:stretch>
        </p:blipFill>
        <p:spPr>
          <a:xfrm>
            <a:off x="318" y="635"/>
            <a:ext cx="12192635" cy="6858000"/>
          </a:xfrm>
          <a:prstGeom prst="rect">
            <a:avLst/>
          </a:prstGeom>
        </p:spPr>
      </p:pic>
      <p:pic>
        <p:nvPicPr>
          <p:cNvPr id="23" name="图片 22" descr="VCG41N1207310445 [转换]1-01"/>
          <p:cNvPicPr/>
          <p:nvPr>
            <p:custDataLst>
              <p:tags r:id="rId3"/>
            </p:custDataLst>
          </p:nvPr>
        </p:nvPicPr>
        <p:blipFill>
          <a:blip r:embed="rId4"/>
          <a:srcRect l="-71235" t="-147934" r="29860" b="30586"/>
          <a:stretch>
            <a:fillRect/>
          </a:stretch>
        </p:blipFill>
        <p:spPr>
          <a:xfrm flipH="1">
            <a:off x="918" y="13449"/>
            <a:ext cx="4750950" cy="6830784"/>
          </a:xfrm>
          <a:prstGeom prst="rect">
            <a:avLst/>
          </a:prstGeom>
        </p:spPr>
      </p:pic>
      <p:pic>
        <p:nvPicPr>
          <p:cNvPr id="22" name="图片 21" descr="白色块"/>
          <p:cNvPicPr/>
          <p:nvPr>
            <p:custDataLst>
              <p:tags r:id="rId5"/>
            </p:custDataLst>
          </p:nvPr>
        </p:nvPicPr>
        <p:blipFill>
          <a:blip r:embed="rId6">
            <a:alphaModFix amt="80000"/>
          </a:blip>
          <a:stretch>
            <a:fillRect/>
          </a:stretch>
        </p:blipFill>
        <p:spPr>
          <a:xfrm>
            <a:off x="498994" y="542866"/>
            <a:ext cx="11693006" cy="5774172"/>
          </a:xfrm>
          <a:prstGeom prst="rect">
            <a:avLst/>
          </a:prstGeom>
        </p:spPr>
      </p:pic>
      <p:sp>
        <p:nvSpPr>
          <p:cNvPr id="2" name="文本框 1"/>
          <p:cNvSpPr txBox="1"/>
          <p:nvPr>
            <p:custDataLst>
              <p:tags r:id="rId7"/>
            </p:custDataLst>
          </p:nvPr>
        </p:nvSpPr>
        <p:spPr>
          <a:xfrm>
            <a:off x="380365" y="663575"/>
            <a:ext cx="2620645" cy="460375"/>
          </a:xfrm>
          <a:prstGeom prst="rect">
            <a:avLst/>
          </a:prstGeom>
          <a:noFill/>
        </p:spPr>
        <p:txBody>
          <a:bodyPr wrap="square" rtlCol="0">
            <a:spAutoFit/>
          </a:bodyPr>
          <a:p>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三</a:t>
            </a:r>
            <a:r>
              <a:rPr lang="en-US" altLang="zh-CN" sz="2400">
                <a:solidFill>
                  <a:schemeClr val="dk1"/>
                </a:solidFill>
                <a:latin typeface="汉仪中黑 简" panose="00020600040101010101" charset="-122"/>
                <a:ea typeface="汉仪中黑 简" panose="00020600040101010101" charset="-122"/>
                <a:cs typeface="汉仪中黑 简" panose="00020600040101010101" charset="-122"/>
              </a:rPr>
              <a:t> </a:t>
            </a:r>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、问题思考</a:t>
            </a:r>
            <a:endParaRPr lang="zh-CN" altLang="en-US" sz="2400">
              <a:solidFill>
                <a:schemeClr val="dk1"/>
              </a:solidFill>
              <a:latin typeface="汉仪中黑 简" panose="00020600040101010101" charset="-122"/>
              <a:ea typeface="汉仪中黑 简" panose="00020600040101010101" charset="-122"/>
              <a:cs typeface="汉仪中黑 简" panose="00020600040101010101" charset="-122"/>
            </a:endParaRPr>
          </a:p>
        </p:txBody>
      </p:sp>
      <p:sp>
        <p:nvSpPr>
          <p:cNvPr id="3" name="文本框 2"/>
          <p:cNvSpPr txBox="1"/>
          <p:nvPr>
            <p:custDataLst>
              <p:tags r:id="rId8"/>
            </p:custDataLst>
          </p:nvPr>
        </p:nvSpPr>
        <p:spPr>
          <a:xfrm>
            <a:off x="715645" y="2699385"/>
            <a:ext cx="3614420" cy="2245360"/>
          </a:xfrm>
          <a:prstGeom prst="rect">
            <a:avLst/>
          </a:prstGeom>
          <a:noFill/>
        </p:spPr>
        <p:txBody>
          <a:bodyPr wrap="square" rtlCol="0" anchor="t">
            <a:spAutoFit/>
          </a:bodyPr>
          <a:p>
            <a:r>
              <a:rPr lang="zh-CN" altLang="en-US" sz="2000">
                <a:solidFill>
                  <a:srgbClr val="FF0000"/>
                </a:solidFill>
                <a:latin typeface="汉仪中黑 简" panose="00020600040101010101" charset="-122"/>
                <a:ea typeface="汉仪中黑 简" panose="00020600040101010101" charset="-122"/>
                <a:cs typeface="汉仪中黑 简" panose="00020600040101010101" charset="-122"/>
                <a:sym typeface="+mn-ea"/>
              </a:rPr>
              <a:t>pid_max</a:t>
            </a:r>
            <a:r>
              <a:rPr lang="zh-CN" altLang="en-US" sz="2000">
                <a:solidFill>
                  <a:schemeClr val="dk1"/>
                </a:solidFill>
                <a:latin typeface="汉仪中黑 简" panose="00020600040101010101" charset="-122"/>
                <a:ea typeface="汉仪中黑 简" panose="00020600040101010101" charset="-122"/>
                <a:cs typeface="汉仪中黑 简" panose="00020600040101010101" charset="-122"/>
                <a:sym typeface="+mn-ea"/>
              </a:rPr>
              <a:t> 是 Linux 内核中的一个参数，它规定了系统可以分配的最大进程ID（PID）。pid_max 的默认值通常是 32768。在Linux系统中，PID 是一个整数，它唯一标识一个进程。</a:t>
            </a:r>
            <a:endParaRPr lang="zh-CN" altLang="en-US" sz="2000">
              <a:solidFill>
                <a:schemeClr val="dk1"/>
              </a:solidFill>
              <a:latin typeface="汉仪中黑 简" panose="00020600040101010101" charset="-122"/>
              <a:ea typeface="汉仪中黑 简" panose="00020600040101010101" charset="-122"/>
              <a:cs typeface="汉仪中黑 简" panose="00020600040101010101" charset="-122"/>
              <a:sym typeface="+mn-ea"/>
            </a:endParaRPr>
          </a:p>
        </p:txBody>
      </p:sp>
      <p:sp>
        <p:nvSpPr>
          <p:cNvPr id="5" name="文本框 4"/>
          <p:cNvSpPr txBox="1"/>
          <p:nvPr>
            <p:custDataLst>
              <p:tags r:id="rId9"/>
            </p:custDataLst>
          </p:nvPr>
        </p:nvSpPr>
        <p:spPr>
          <a:xfrm>
            <a:off x="5876925" y="2699385"/>
            <a:ext cx="5323205" cy="2553335"/>
          </a:xfrm>
          <a:prstGeom prst="rect">
            <a:avLst/>
          </a:prstGeom>
          <a:noFill/>
        </p:spPr>
        <p:txBody>
          <a:bodyPr wrap="square" rtlCol="0" anchor="t">
            <a:spAutoFit/>
          </a:bodyPr>
          <a:p>
            <a:r>
              <a:rPr lang="zh-CN" altLang="en-US" sz="2000">
                <a:solidFill>
                  <a:srgbClr val="FF0000"/>
                </a:solidFill>
                <a:latin typeface="汉仪中黑 简" panose="00020600040101010101" charset="-122"/>
                <a:ea typeface="汉仪中黑 简" panose="00020600040101010101" charset="-122"/>
                <a:cs typeface="汉仪中黑 简" panose="00020600040101010101" charset="-122"/>
                <a:sym typeface="+mn-ea"/>
              </a:rPr>
              <a:t>threads-max</a:t>
            </a:r>
            <a:r>
              <a:rPr lang="zh-CN" altLang="en-US" sz="2000">
                <a:solidFill>
                  <a:schemeClr val="dk1"/>
                </a:solidFill>
                <a:latin typeface="汉仪中黑 简" panose="00020600040101010101" charset="-122"/>
                <a:ea typeface="汉仪中黑 简" panose="00020600040101010101" charset="-122"/>
                <a:cs typeface="汉仪中黑 简" panose="00020600040101010101" charset="-122"/>
                <a:sym typeface="+mn-ea"/>
              </a:rPr>
              <a:t> 是 Linux 内核参数，用于指定系统中可以创建的线程的最大数量。这个参数是可以根据系统配置或内核版本的不同而变化的。这取决于内核的配置、系统资源（如内存、CPU）、虚拟机的设置等因素。VMware</a:t>
            </a:r>
            <a:r>
              <a:rPr lang="en-US" altLang="zh-CN" sz="2000">
                <a:solidFill>
                  <a:schemeClr val="dk1"/>
                </a:solidFill>
                <a:latin typeface="汉仪中黑 简" panose="00020600040101010101" charset="-122"/>
                <a:ea typeface="汉仪中黑 简" panose="00020600040101010101" charset="-122"/>
                <a:cs typeface="汉仪中黑 简" panose="00020600040101010101" charset="-122"/>
                <a:sym typeface="+mn-ea"/>
              </a:rPr>
              <a:t> geekos</a:t>
            </a:r>
            <a:r>
              <a:rPr lang="zh-CN" altLang="en-US" sz="2000">
                <a:solidFill>
                  <a:schemeClr val="dk1"/>
                </a:solidFill>
                <a:latin typeface="汉仪中黑 简" panose="00020600040101010101" charset="-122"/>
                <a:ea typeface="汉仪中黑 简" panose="00020600040101010101" charset="-122"/>
                <a:cs typeface="汉仪中黑 简" panose="00020600040101010101" charset="-122"/>
                <a:sym typeface="+mn-ea"/>
              </a:rPr>
              <a:t>、WSL等不同虚拟化环境可能对系统的默认配置有一些调整或限制，也可以通过系统配置来调整这个值。</a:t>
            </a:r>
            <a:endParaRPr lang="zh-CN" altLang="en-US" sz="2000">
              <a:solidFill>
                <a:schemeClr val="dk1"/>
              </a:solidFill>
              <a:latin typeface="汉仪中黑 简" panose="00020600040101010101" charset="-122"/>
              <a:ea typeface="汉仪中黑 简" panose="00020600040101010101" charset="-122"/>
              <a:cs typeface="汉仪中黑 简" panose="00020600040101010101" charset="-122"/>
              <a:sym typeface="+mn-ea"/>
            </a:endParaRPr>
          </a:p>
        </p:txBody>
      </p:sp>
      <p:sp>
        <p:nvSpPr>
          <p:cNvPr id="6" name="文本框 5"/>
          <p:cNvSpPr txBox="1"/>
          <p:nvPr>
            <p:custDataLst>
              <p:tags r:id="rId10"/>
            </p:custDataLst>
          </p:nvPr>
        </p:nvSpPr>
        <p:spPr>
          <a:xfrm>
            <a:off x="715645" y="1170940"/>
            <a:ext cx="7435215" cy="1198880"/>
          </a:xfrm>
          <a:prstGeom prst="rect">
            <a:avLst/>
          </a:prstGeom>
          <a:noFill/>
        </p:spPr>
        <p:txBody>
          <a:bodyPr wrap="square" rtlCol="0">
            <a:spAutoFit/>
          </a:bodyPr>
          <a:p>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从中发现两台虚拟机虽然实验结果各异，但他们的系统级最大进程数都是</a:t>
            </a:r>
            <a:r>
              <a:rPr lang="en-US" altLang="zh-CN" sz="2400">
                <a:solidFill>
                  <a:schemeClr val="dk1"/>
                </a:solidFill>
                <a:latin typeface="汉仪中黑 简" panose="00020600040101010101" charset="-122"/>
                <a:ea typeface="汉仪中黑 简" panose="00020600040101010101" charset="-122"/>
                <a:cs typeface="汉仪中黑 简" panose="00020600040101010101" charset="-122"/>
              </a:rPr>
              <a:t>32768</a:t>
            </a:r>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，但最大线程数却不相同：经过资料查询下得到区分与结果：</a:t>
            </a:r>
            <a:endParaRPr lang="zh-CN" altLang="en-US" sz="2400">
              <a:solidFill>
                <a:schemeClr val="dk1"/>
              </a:solidFill>
              <a:latin typeface="汉仪中黑 简" panose="00020600040101010101" charset="-122"/>
              <a:ea typeface="汉仪中黑 简" panose="00020600040101010101" charset="-122"/>
              <a:cs typeface="汉仪中黑 简" panose="00020600040101010101" charset="-122"/>
            </a:endParaRPr>
          </a:p>
        </p:txBody>
      </p:sp>
    </p:spTree>
    <p:custDataLst>
      <p:tags r:id="rId1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23" name="图片 22" descr="VCG41N1151993017 [转换]1-01"/>
          <p:cNvPicPr>
            <a:picLocks noChangeAspect="1"/>
          </p:cNvPicPr>
          <p:nvPr>
            <p:custDataLst>
              <p:tags r:id="rId1"/>
            </p:custDataLst>
          </p:nvPr>
        </p:nvPicPr>
        <p:blipFill>
          <a:blip r:embed="rId2">
            <a:lum bright="12000" contrast="6000"/>
          </a:blip>
          <a:stretch>
            <a:fillRect/>
          </a:stretch>
        </p:blipFill>
        <p:spPr>
          <a:xfrm>
            <a:off x="318" y="635"/>
            <a:ext cx="12192635" cy="6858000"/>
          </a:xfrm>
          <a:prstGeom prst="rect">
            <a:avLst/>
          </a:prstGeom>
        </p:spPr>
      </p:pic>
      <p:pic>
        <p:nvPicPr>
          <p:cNvPr id="22" name="图片 21" descr="VCG41N1207310445 [转换]1-01"/>
          <p:cNvPicPr/>
          <p:nvPr>
            <p:custDataLst>
              <p:tags r:id="rId3"/>
            </p:custDataLst>
          </p:nvPr>
        </p:nvPicPr>
        <p:blipFill>
          <a:blip r:embed="rId4"/>
          <a:srcRect l="-71235" t="-147934" r="29860" b="30586"/>
          <a:stretch>
            <a:fillRect/>
          </a:stretch>
        </p:blipFill>
        <p:spPr>
          <a:xfrm flipH="1">
            <a:off x="918" y="13449"/>
            <a:ext cx="4750950" cy="6830784"/>
          </a:xfrm>
          <a:prstGeom prst="rect">
            <a:avLst/>
          </a:prstGeom>
        </p:spPr>
      </p:pic>
      <p:pic>
        <p:nvPicPr>
          <p:cNvPr id="21" name="图片 20" descr="白色块"/>
          <p:cNvPicPr/>
          <p:nvPr>
            <p:custDataLst>
              <p:tags r:id="rId5"/>
            </p:custDataLst>
          </p:nvPr>
        </p:nvPicPr>
        <p:blipFill>
          <a:blip r:embed="rId6">
            <a:alphaModFix amt="80000"/>
          </a:blip>
          <a:stretch>
            <a:fillRect/>
          </a:stretch>
        </p:blipFill>
        <p:spPr>
          <a:xfrm>
            <a:off x="498994" y="542866"/>
            <a:ext cx="11693006" cy="5774172"/>
          </a:xfrm>
          <a:prstGeom prst="rect">
            <a:avLst/>
          </a:prstGeom>
        </p:spPr>
      </p:pic>
      <p:sp>
        <p:nvSpPr>
          <p:cNvPr id="2" name="文本框 1"/>
          <p:cNvSpPr txBox="1"/>
          <p:nvPr>
            <p:custDataLst>
              <p:tags r:id="rId7"/>
            </p:custDataLst>
          </p:nvPr>
        </p:nvSpPr>
        <p:spPr>
          <a:xfrm>
            <a:off x="380365" y="663575"/>
            <a:ext cx="9074785" cy="1322070"/>
          </a:xfrm>
          <a:prstGeom prst="rect">
            <a:avLst/>
          </a:prstGeom>
          <a:noFill/>
        </p:spPr>
        <p:txBody>
          <a:bodyPr wrap="square" rtlCol="0">
            <a:spAutoFit/>
          </a:bodyPr>
          <a:p>
            <a:r>
              <a:rPr lang="zh-CN" altLang="en-US" sz="2000">
                <a:solidFill>
                  <a:schemeClr val="dk1"/>
                </a:solidFill>
                <a:latin typeface="汉仪中黑 简" panose="00020600040101010101" charset="-122"/>
                <a:ea typeface="汉仪中黑 简" panose="00020600040101010101" charset="-122"/>
                <a:cs typeface="汉仪中黑 简" panose="00020600040101010101" charset="-122"/>
              </a:rPr>
              <a:t>此外，在我做完虚拟机系统上运行的实验报告之后，老师向我提出问题，如果子进程不断创建并进行</a:t>
            </a:r>
            <a:r>
              <a:rPr lang="en-US" altLang="zh-CN" sz="2000">
                <a:solidFill>
                  <a:schemeClr val="dk1"/>
                </a:solidFill>
                <a:latin typeface="汉仪中黑 简" panose="00020600040101010101" charset="-122"/>
                <a:ea typeface="汉仪中黑 简" panose="00020600040101010101" charset="-122"/>
                <a:cs typeface="汉仪中黑 简" panose="00020600040101010101" charset="-122"/>
              </a:rPr>
              <a:t>exit</a:t>
            </a:r>
            <a:r>
              <a:rPr lang="zh-CN" altLang="en-US" sz="2000">
                <a:solidFill>
                  <a:schemeClr val="dk1"/>
                </a:solidFill>
                <a:latin typeface="汉仪中黑 简" panose="00020600040101010101" charset="-122"/>
                <a:ea typeface="汉仪中黑 简" panose="00020600040101010101" charset="-122"/>
                <a:cs typeface="汉仪中黑 简" panose="00020600040101010101" charset="-122"/>
              </a:rPr>
              <a:t>，父进程循环计数，那么按照常理进程数应该很大，而不是小于用户级别的最大进程数，对这一问题我进行了思考，改动了分支部分并查询任务管理器进行验证：</a:t>
            </a:r>
            <a:endParaRPr lang="zh-CN" altLang="en-US" sz="2000">
              <a:solidFill>
                <a:schemeClr val="dk1"/>
              </a:solidFill>
              <a:latin typeface="汉仪中黑 简" panose="00020600040101010101" charset="-122"/>
              <a:ea typeface="汉仪中黑 简" panose="00020600040101010101" charset="-122"/>
              <a:cs typeface="汉仪中黑 简" panose="00020600040101010101" charset="-122"/>
            </a:endParaRPr>
          </a:p>
        </p:txBody>
      </p:sp>
      <p:sp>
        <p:nvSpPr>
          <p:cNvPr id="3" name="文本框 2"/>
          <p:cNvSpPr txBox="1"/>
          <p:nvPr>
            <p:custDataLst>
              <p:tags r:id="rId8"/>
            </p:custDataLst>
          </p:nvPr>
        </p:nvSpPr>
        <p:spPr>
          <a:xfrm>
            <a:off x="403860" y="2060575"/>
            <a:ext cx="946785" cy="368300"/>
          </a:xfrm>
          <a:prstGeom prst="rect">
            <a:avLst/>
          </a:prstGeom>
          <a:noFill/>
        </p:spPr>
        <p:txBody>
          <a:bodyPr wrap="square" rtlCol="0">
            <a:spAutoFit/>
          </a:bodyPr>
          <a:p>
            <a:r>
              <a:rPr lang="zh-CN" altLang="en-US">
                <a:solidFill>
                  <a:schemeClr val="dk1"/>
                </a:solidFill>
                <a:latin typeface="汉仪中黑 简" panose="00020600040101010101" charset="-122"/>
                <a:ea typeface="汉仪中黑 简" panose="00020600040101010101" charset="-122"/>
              </a:rPr>
              <a:t>运行前：</a:t>
            </a:r>
            <a:endParaRPr lang="zh-CN" altLang="en-US">
              <a:solidFill>
                <a:schemeClr val="dk1"/>
              </a:solidFill>
              <a:latin typeface="汉仪中黑 简" panose="00020600040101010101" charset="-122"/>
              <a:ea typeface="汉仪中黑 简" panose="00020600040101010101" charset="-122"/>
            </a:endParaRPr>
          </a:p>
        </p:txBody>
      </p:sp>
      <p:pic>
        <p:nvPicPr>
          <p:cNvPr id="5" name="图片 4"/>
          <p:cNvPicPr>
            <a:picLocks noChangeAspect="1"/>
          </p:cNvPicPr>
          <p:nvPr/>
        </p:nvPicPr>
        <p:blipFill>
          <a:blip r:embed="rId9"/>
          <a:stretch>
            <a:fillRect/>
          </a:stretch>
        </p:blipFill>
        <p:spPr>
          <a:xfrm>
            <a:off x="1350645" y="2428875"/>
            <a:ext cx="7858760" cy="3216910"/>
          </a:xfrm>
          <a:prstGeom prst="rect">
            <a:avLst/>
          </a:prstGeom>
        </p:spPr>
      </p:pic>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22" name="图片 21" descr="VCG41N1151993017 [转换]1-01"/>
          <p:cNvPicPr>
            <a:picLocks noChangeAspect="1"/>
          </p:cNvPicPr>
          <p:nvPr>
            <p:custDataLst>
              <p:tags r:id="rId1"/>
            </p:custDataLst>
          </p:nvPr>
        </p:nvPicPr>
        <p:blipFill>
          <a:blip r:embed="rId2">
            <a:lum bright="12000" contrast="6000"/>
          </a:blip>
          <a:stretch>
            <a:fillRect/>
          </a:stretch>
        </p:blipFill>
        <p:spPr>
          <a:xfrm>
            <a:off x="318" y="635"/>
            <a:ext cx="12192635" cy="6858000"/>
          </a:xfrm>
          <a:prstGeom prst="rect">
            <a:avLst/>
          </a:prstGeom>
        </p:spPr>
      </p:pic>
      <p:pic>
        <p:nvPicPr>
          <p:cNvPr id="21" name="图片 20" descr="VCG41N1207310445 [转换]1-01"/>
          <p:cNvPicPr/>
          <p:nvPr>
            <p:custDataLst>
              <p:tags r:id="rId3"/>
            </p:custDataLst>
          </p:nvPr>
        </p:nvPicPr>
        <p:blipFill>
          <a:blip r:embed="rId4"/>
          <a:srcRect l="-71235" t="-147934" r="29860" b="30586"/>
          <a:stretch>
            <a:fillRect/>
          </a:stretch>
        </p:blipFill>
        <p:spPr>
          <a:xfrm flipH="1">
            <a:off x="918" y="13449"/>
            <a:ext cx="4750950" cy="6830784"/>
          </a:xfrm>
          <a:prstGeom prst="rect">
            <a:avLst/>
          </a:prstGeom>
        </p:spPr>
      </p:pic>
      <p:pic>
        <p:nvPicPr>
          <p:cNvPr id="20" name="图片 19" descr="白色块"/>
          <p:cNvPicPr/>
          <p:nvPr>
            <p:custDataLst>
              <p:tags r:id="rId5"/>
            </p:custDataLst>
          </p:nvPr>
        </p:nvPicPr>
        <p:blipFill>
          <a:blip r:embed="rId6">
            <a:alphaModFix amt="80000"/>
          </a:blip>
          <a:stretch>
            <a:fillRect/>
          </a:stretch>
        </p:blipFill>
        <p:spPr>
          <a:xfrm>
            <a:off x="498994" y="542866"/>
            <a:ext cx="11693006" cy="5774172"/>
          </a:xfrm>
          <a:prstGeom prst="rect">
            <a:avLst/>
          </a:prstGeom>
        </p:spPr>
      </p:pic>
      <p:sp>
        <p:nvSpPr>
          <p:cNvPr id="2" name="文本框 1"/>
          <p:cNvSpPr txBox="1"/>
          <p:nvPr>
            <p:custDataLst>
              <p:tags r:id="rId7"/>
            </p:custDataLst>
          </p:nvPr>
        </p:nvSpPr>
        <p:spPr>
          <a:xfrm>
            <a:off x="1015365" y="663575"/>
            <a:ext cx="3416300" cy="3415030"/>
          </a:xfrm>
          <a:prstGeom prst="rect">
            <a:avLst/>
          </a:prstGeom>
          <a:noFill/>
        </p:spPr>
        <p:txBody>
          <a:bodyPr wrap="square" rtlCol="0">
            <a:spAutoFit/>
          </a:bodyPr>
          <a:p>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运行并最终睡眠后：</a:t>
            </a:r>
            <a:endParaRPr lang="zh-CN" altLang="en-US" sz="2400">
              <a:solidFill>
                <a:schemeClr val="dk1"/>
              </a:solidFill>
              <a:latin typeface="汉仪中黑 简" panose="00020600040101010101" charset="-122"/>
              <a:ea typeface="汉仪中黑 简" panose="00020600040101010101" charset="-122"/>
              <a:cs typeface="汉仪中黑 简" panose="00020600040101010101" charset="-122"/>
            </a:endParaRPr>
          </a:p>
          <a:p>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可以看到</a:t>
            </a:r>
            <a:r>
              <a:rPr lang="en-US" altLang="zh-CN" sz="2400">
                <a:solidFill>
                  <a:schemeClr val="dk1"/>
                </a:solidFill>
                <a:latin typeface="汉仪中黑 简" panose="00020600040101010101" charset="-122"/>
                <a:ea typeface="汉仪中黑 简" panose="00020600040101010101" charset="-122"/>
                <a:cs typeface="汉仪中黑 简" panose="00020600040101010101" charset="-122"/>
              </a:rPr>
              <a:t>31144</a:t>
            </a:r>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睡眠和一个</a:t>
            </a:r>
            <a:r>
              <a:rPr lang="en-US" altLang="zh-CN" sz="2400">
                <a:solidFill>
                  <a:schemeClr val="dk1"/>
                </a:solidFill>
                <a:latin typeface="汉仪中黑 简" panose="00020600040101010101" charset="-122"/>
                <a:ea typeface="汉仪中黑 简" panose="00020600040101010101" charset="-122"/>
                <a:cs typeface="汉仪中黑 简" panose="00020600040101010101" charset="-122"/>
              </a:rPr>
              <a:t>top</a:t>
            </a:r>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进程运行，总共</a:t>
            </a:r>
            <a:r>
              <a:rPr lang="en-US" altLang="zh-CN" sz="2400">
                <a:solidFill>
                  <a:schemeClr val="dk1"/>
                </a:solidFill>
                <a:latin typeface="汉仪中黑 简" panose="00020600040101010101" charset="-122"/>
                <a:ea typeface="汉仪中黑 简" panose="00020600040101010101" charset="-122"/>
                <a:cs typeface="汉仪中黑 简" panose="00020600040101010101" charset="-122"/>
              </a:rPr>
              <a:t>311145</a:t>
            </a:r>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个，与</a:t>
            </a:r>
            <a:r>
              <a:rPr lang="en-US" altLang="zh-CN" sz="2400">
                <a:solidFill>
                  <a:schemeClr val="dk1"/>
                </a:solidFill>
                <a:latin typeface="汉仪中黑 简" panose="00020600040101010101" charset="-122"/>
                <a:ea typeface="汉仪中黑 简" panose="00020600040101010101" charset="-122"/>
                <a:cs typeface="汉仪中黑 简" panose="00020600040101010101" charset="-122"/>
              </a:rPr>
              <a:t>31139</a:t>
            </a:r>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结果相比更多，也应该是在用户级权限限制之外使用该方法可达到的最大并发进程数。</a:t>
            </a:r>
            <a:endParaRPr lang="zh-CN" altLang="en-US" sz="2400">
              <a:solidFill>
                <a:schemeClr val="dk1"/>
              </a:solidFill>
              <a:latin typeface="汉仪中黑 简" panose="00020600040101010101" charset="-122"/>
              <a:ea typeface="汉仪中黑 简" panose="00020600040101010101" charset="-122"/>
              <a:cs typeface="汉仪中黑 简" panose="00020600040101010101" charset="-122"/>
            </a:endParaRPr>
          </a:p>
          <a:p>
            <a:r>
              <a:rPr lang="zh-CN" altLang="en-US" sz="2400">
                <a:solidFill>
                  <a:schemeClr val="dk1"/>
                </a:solidFill>
                <a:latin typeface="汉仪中黑 简" panose="00020600040101010101" charset="-122"/>
                <a:ea typeface="汉仪中黑 简" panose="00020600040101010101" charset="-122"/>
                <a:cs typeface="汉仪中黑 简" panose="00020600040101010101" charset="-122"/>
              </a:rPr>
              <a:t>至此，实验完成。</a:t>
            </a:r>
            <a:endParaRPr lang="zh-CN" altLang="en-US" sz="2400">
              <a:solidFill>
                <a:schemeClr val="dk1"/>
              </a:solidFill>
              <a:latin typeface="汉仪中黑 简" panose="00020600040101010101" charset="-122"/>
              <a:ea typeface="汉仪中黑 简" panose="00020600040101010101" charset="-122"/>
              <a:cs typeface="汉仪中黑 简" panose="00020600040101010101" charset="-122"/>
            </a:endParaRPr>
          </a:p>
        </p:txBody>
      </p:sp>
      <p:pic>
        <p:nvPicPr>
          <p:cNvPr id="3" name="图片 2"/>
          <p:cNvPicPr>
            <a:picLocks noChangeAspect="1"/>
          </p:cNvPicPr>
          <p:nvPr>
            <p:custDataLst>
              <p:tags r:id="rId8"/>
            </p:custDataLst>
          </p:nvPr>
        </p:nvPicPr>
        <p:blipFill>
          <a:blip r:embed="rId9"/>
          <a:stretch>
            <a:fillRect/>
          </a:stretch>
        </p:blipFill>
        <p:spPr>
          <a:xfrm>
            <a:off x="5128895" y="542925"/>
            <a:ext cx="5120640" cy="59442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6*i*1"/>
  <p:tag name="KSO_WM_BEAUTIFY_FLAG" val="#wm#"/>
  <p:tag name="KSO_WM_TAG_VERSION" val="1.0"/>
  <p:tag name="KSO_WM_CHIP_GROUPID" val="62e8ea27295c1bf6da5b4fde"/>
  <p:tag name="KSO_WM_CHIP_XID" val="62e8eb02295c1bf6da5b515e"/>
  <p:tag name="KSO_WM_UNIT_DEC_AREA_ID" val="6aaece2d2ff449c0a7cd2ea39bbd0ae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daf67a316114bef81103676bd21ed34"/>
</p:tagLst>
</file>

<file path=ppt/tags/tag10.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Lst>
</file>

<file path=ppt/tags/tag100.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101.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102.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103.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2e78e76bf3604e42bddf8569a4d0653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c60692a3efc498db6fd632b74ad90a5"/>
  <p:tag name="KSO_WM_SLIDE_BACKGROUND_TYPE" val="frame"/>
</p:tagLst>
</file>

<file path=ppt/tags/tag104.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ffda6db90253479889391eeb0421eefe"/>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fb6d67cdbeeb40c6a2a854afd96b483c"/>
  <p:tag name="KSO_WM_SLIDE_BACKGROUND_TYPE" val="frame"/>
</p:tagLst>
</file>

<file path=ppt/tags/tag105.xml><?xml version="1.0" encoding="utf-8"?>
<p:tagLst xmlns:p="http://schemas.openxmlformats.org/presentationml/2006/main">
  <p:tag name="KSO_WM_UNIT_VALUE" val="1904*1319"/>
  <p:tag name="KSO_WM_UNIT_HIGHLIGHT" val="0"/>
  <p:tag name="KSO_WM_UNIT_COMPATIBLE" val="0"/>
  <p:tag name="KSO_WM_UNIT_DIAGRAM_ISNUMVISUAL" val="0"/>
  <p:tag name="KSO_WM_UNIT_DIAGRAM_ISREFERUNIT" val="0"/>
  <p:tag name="KSO_WM_UNIT_TYPE" val="d"/>
  <p:tag name="KSO_WM_UNIT_INDEX" val="1"/>
  <p:tag name="KSO_WM_UNIT_ID" val="bg20220529_1*d*1"/>
  <p:tag name="KSO_WM_TEMPLATE_CATEGORY" val="bg"/>
  <p:tag name="KSO_WM_TEMPLATE_INDEX" val="20220529"/>
  <p:tag name="KSO_WM_UNIT_LAYERLEVEL" val="1"/>
  <p:tag name="KSO_WM_TAG_VERSION" val="1.0"/>
  <p:tag name="KSO_WM_BEAUTIFY_FLAG" val="#wm#"/>
  <p:tag name="KSO_WM_CHIP_FILLAREA_TYPE" val="decfill"/>
  <p:tag name="KSO_WM_UNIT_FILL_FORE_SCHEMECOLOR_INDEX_BRIGHTNESS" val="0"/>
  <p:tag name="KSO_WM_UNIT_FILL_TYPE" val="1"/>
  <p:tag name="KSO_WM_UNIT_TEXT_FILL_FORE_SCHEMECOLOR_INDEX_BRIGHTNESS" val="0"/>
  <p:tag name="KSO_WM_UNIT_TEXT_FILL_FORE_SCHEMECOLOR_INDEX" val="13"/>
  <p:tag name="KSO_WM_UNIT_TEXT_FILL_TYPE" val="1"/>
  <p:tag name="KSO_WM_CHIP_GROUPID" val="618359f9a6a891b1f9db065d"/>
  <p:tag name="KSO_WM_CHIP_XID" val="618b78ee18adb49c6c1f28f1"/>
  <p:tag name="KSO_WM_SLIDE_BACKGROUND_TYPE" val="frame"/>
</p:tagLst>
</file>

<file path=ppt/tags/tag10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0529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0529"/>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18359f9a6a891b1f9db065d"/>
  <p:tag name="KSO_WM_CHIP_XID" val="618b78ee18adb49c6c1f28f1"/>
</p:tagLst>
</file>

<file path=ppt/tags/tag107.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8.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9.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11.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Lst>
</file>

<file path=ppt/tags/tag110.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111.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112.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af098f081265486e92aa5663e610947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49a6603852841779df71c5e234a6d27"/>
  <p:tag name="KSO_WM_SLIDE_BACKGROUND_TYPE" val="leftRight"/>
</p:tagLst>
</file>

<file path=ppt/tags/tag11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0529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529"/>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18359f9a6a891b1f9db065d"/>
  <p:tag name="KSO_WM_CHIP_XID" val="618b78ee18adb49c6c1f28f2"/>
</p:tagLst>
</file>

<file path=ppt/tags/tag114.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5.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116.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117.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11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Lst>
</file>

<file path=ppt/tags/tag120.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b90aac9ce8b54999a58dd2d82ffe0cd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74041525b7149cb8d9ee145b03c55cb"/>
  <p:tag name="KSO_WM_SLIDE_BACKGROUND_TYPE" val="topBottom"/>
</p:tagLst>
</file>

<file path=ppt/tags/tag12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0529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529"/>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18359f9a6a891b1f9db065d"/>
  <p:tag name="KSO_WM_CHIP_XID" val="618b78ee18adb49c6c1f28f3"/>
</p:tagLst>
</file>

<file path=ppt/tags/tag122.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3.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124.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125.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12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8.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422ab13503c94fd3a6ec980f1a6ef04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68b62e227e649d18357bc1c97156ab2"/>
  <p:tag name="KSO_WM_SLIDE_BACKGROUND_TYPE" val="bottomTop"/>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0529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529"/>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18359f9a6a891b1f9db065d"/>
  <p:tag name="KSO_WM_CHIP_XID" val="618b78ee18adb49c6c1f28f4"/>
</p:tagLst>
</file>

<file path=ppt/tags/tag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1.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132.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133.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134.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a99a0e5dd2d74d639a0e7d7d494291c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a79bb4d6042401dbf302f8f88c3db45"/>
  <p:tag name="KSO_WM_SLIDE_BACKGROUND_TYPE" val="navigation"/>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0529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529"/>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18359f9a6a891b1f9db065d"/>
  <p:tag name="KSO_WM_CHIP_XID" val="618b78ee18adb49c6c1f28f5"/>
</p:tagLst>
</file>

<file path=ppt/tags/tag138.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0.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141.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142.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a577b8a0a34d4a21a3bfd82215bdccc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0f6be4a61248e78ea8e642795e539c"/>
  <p:tag name="KSO_WM_SLIDE_BACKGROUND_TYPE" val="belt"/>
</p:tagLst>
</file>

<file path=ppt/tags/tag147.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e691b13e4df441cea59b9d09d2067ae9"/>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73815b48c46440a9aaa82f55eddc4ad"/>
  <p:tag name="KSO_WM_SLIDE_BACKGROUND_TYPE" val="belt"/>
</p:tagLst>
</file>

<file path=ppt/tags/tag1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0529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529"/>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18359f9a6a891b1f9db065d"/>
  <p:tag name="KSO_WM_CHIP_XID" val="618b78ee18adb49c6c1f28f6"/>
</p:tagLst>
</file>

<file path=ppt/tags/tag149.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50.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151.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152.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153.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5146"/>
</p:tagLst>
</file>

<file path=ppt/tags/tag155.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5146"/>
</p:tagLst>
</file>

<file path=ppt/tags/tag1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9.xml><?xml version="1.0" encoding="utf-8"?>
<p:tagLst xmlns:p="http://schemas.openxmlformats.org/presentationml/2006/main">
  <p:tag name="KSO_WM_BEAUTIFY_FLAG" val="#wm#"/>
  <p:tag name="KSO_WM_TAG_VERSION" val="1.0"/>
  <p:tag name="KSO_WM_TEMPLATE_CATEGORY" val="custom"/>
  <p:tag name="KSO_WM_TEMPLATE_INDEX" val="20225146"/>
  <p:tag name="KSO_WM_CHIP_COLORING" val="1"/>
</p:tagLst>
</file>

<file path=ppt/tags/tag1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0.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 name="KSO_WM_SLIDE_BACKGROUND_TYPE" val="general"/>
</p:tagLst>
</file>

<file path=ppt/tags/tag161.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 name="KSO_WM_SLIDE_BACKGROUND_TYPE" val="general"/>
</p:tagLst>
</file>

<file path=ppt/tags/tag162.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 name="KSO_WM_SLIDE_BACKGROUND_TYPE" val="general"/>
</p:tagLst>
</file>

<file path=ppt/tags/tag1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5.xml><?xml version="1.0" encoding="utf-8"?>
<p:tagLst xmlns:p="http://schemas.openxmlformats.org/presentationml/2006/main">
  <p:tag name="KSO_WM_SLIDE_BACKGROUND_TYPE" val="general"/>
</p:tagLst>
</file>

<file path=ppt/tags/tag166.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 name="KSO_WM_SLIDE_BACKGROUND_TYPE" val="general"/>
</p:tagLst>
</file>

<file path=ppt/tags/tag167.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 name="KSO_WM_SLIDE_BACKGROUND_TYPE" val="general"/>
</p:tagLst>
</file>

<file path=ppt/tags/tag168.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 name="KSO_WM_SLIDE_BACKGROUND_TYPE" val="gener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1.xml><?xml version="1.0" encoding="utf-8"?>
<p:tagLst xmlns:p="http://schemas.openxmlformats.org/presentationml/2006/main">
  <p:tag name="KSO_WM_SLIDE_BACKGROUND_TYPE" val="general"/>
</p:tagLst>
</file>

<file path=ppt/tags/tag172.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 name="KSO_WM_SLIDE_BACKGROUND_TYPE" val="general"/>
</p:tagLst>
</file>

<file path=ppt/tags/tag173.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 name="KSO_WM_SLIDE_BACKGROUND_TYPE" val="general"/>
</p:tagLst>
</file>

<file path=ppt/tags/tag174.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 name="KSO_WM_SLIDE_BACKGROUND_TYPE" val="general"/>
</p:tagLst>
</file>

<file path=ppt/tags/tag1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8.xml><?xml version="1.0" encoding="utf-8"?>
<p:tagLst xmlns:p="http://schemas.openxmlformats.org/presentationml/2006/main">
  <p:tag name="KSO_WM_SLIDE_BACKGROUND_TYPE" val="general"/>
</p:tagLst>
</file>

<file path=ppt/tags/tag179.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 name="KSO_WM_SLIDE_BACKGROUND_TYPE" val="general"/>
</p:tagLst>
</file>

<file path=ppt/tags/tag18.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8*i*1"/>
  <p:tag name="KSO_WM_BEAUTIFY_FLAG" val="#wm#"/>
  <p:tag name="KSO_WM_TAG_VERSION" val="1.0"/>
  <p:tag name="KSO_WM_CHIP_GROUPID" val="62e8ea27295c1bf6da5b4fde"/>
  <p:tag name="KSO_WM_CHIP_XID" val="62e8eb02295c1bf6da5b5158"/>
  <p:tag name="KSO_WM_UNIT_DEC_AREA_ID" val="ba6685e7089b474a91390dd736f7b54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87fcba24cec40dd8c07f8716f496af2"/>
</p:tagLst>
</file>

<file path=ppt/tags/tag180.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 name="KSO_WM_SLIDE_BACKGROUND_TYPE" val="general"/>
</p:tagLst>
</file>

<file path=ppt/tags/tag181.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 name="KSO_WM_SLIDE_BACKGROUND_TYPE" val="general"/>
</p:tagLst>
</file>

<file path=ppt/tags/tag1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5.xml><?xml version="1.0" encoding="utf-8"?>
<p:tagLst xmlns:p="http://schemas.openxmlformats.org/presentationml/2006/main">
  <p:tag name="KSO_WM_SLIDE_BACKGROUND_TYPE" val="general"/>
</p:tagLst>
</file>

<file path=ppt/tags/tag186.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 name="KSO_WM_SLIDE_BACKGROUND_TYPE" val="general"/>
</p:tagLst>
</file>

<file path=ppt/tags/tag187.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 name="KSO_WM_SLIDE_BACKGROUND_TYPE" val="general"/>
</p:tagLst>
</file>

<file path=ppt/tags/tag188.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 name="KSO_WM_SLIDE_BACKGROUND_TYPE" val="general"/>
</p:tagLst>
</file>

<file path=ppt/tags/tag1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SUBTYPE" val="t"/>
  <p:tag name="KSO_WM_TEMPLATE_CATEGORY" val="chip"/>
  <p:tag name="KSO_WM_TEMPLATE_INDEX" val="20225146"/>
  <p:tag name="KSO_WM_UNIT_TYPE" val="i"/>
  <p:tag name="KSO_WM_UNIT_INDEX" val="1"/>
  <p:tag name="KSO_WM_UNIT_ID" val="chip20225146_19*i*1"/>
  <p:tag name="KSO_WM_BEAUTIFY_FLAG" val="#wm#"/>
  <p:tag name="KSO_WM_TAG_VERSION" val="1.0"/>
  <p:tag name="KSO_WM_CHIP_GROUPID" val="62e8ea27295c1bf6da5b4fde"/>
  <p:tag name="KSO_WM_CHIP_XID" val="62e8eb02295c1bf6da5b5156"/>
  <p:tag name="KSO_WM_UNIT_DEC_AREA_ID" val="136d312469374a12bdff1e3d8b573977"/>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5b5da01fd4244ff58e3ffe9ea0969c93"/>
</p:tagLst>
</file>

<file path=ppt/tags/tag190.xml><?xml version="1.0" encoding="utf-8"?>
<p:tagLst xmlns:p="http://schemas.openxmlformats.org/presentationml/2006/main">
  <p:tag name="KSO_WM_SLIDE_BACKGROUND_TYPE" val="general"/>
</p:tagLst>
</file>

<file path=ppt/tags/tag191.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 name="KSO_WM_SLIDE_BACKGROUND_TYPE" val="general"/>
</p:tagLst>
</file>

<file path=ppt/tags/tag192.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 name="KSO_WM_SLIDE_BACKGROUND_TYPE" val="general"/>
</p:tagLst>
</file>

<file path=ppt/tags/tag193.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 name="KSO_WM_SLIDE_BACKGROUND_TYPE" val="gener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7.xml><?xml version="1.0" encoding="utf-8"?>
<p:tagLst xmlns:p="http://schemas.openxmlformats.org/presentationml/2006/main">
  <p:tag name="KSO_WM_SLIDE_BACKGROUND_TYPE" val="general"/>
</p:tagLst>
</file>

<file path=ppt/tags/tag198.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 name="KSO_WM_SLIDE_BACKGROUND_TYPE" val="general"/>
</p:tagLst>
</file>

<file path=ppt/tags/tag199.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 name="KSO_WM_SLIDE_BACKGROUND_TYPE" val="general"/>
</p:tagLst>
</file>

<file path=ppt/tags/tag2.xml><?xml version="1.0" encoding="utf-8"?>
<p:tagLst xmlns:p="http://schemas.openxmlformats.org/presentationml/2006/main">
  <p:tag name="KSO_WM_UNIT_SUBTYPE" val="t"/>
  <p:tag name="KSO_WM_TEMPLATE_CATEGORY" val="chip"/>
  <p:tag name="KSO_WM_TEMPLATE_INDEX" val="20225146"/>
  <p:tag name="KSO_WM_UNIT_TYPE" val="i"/>
  <p:tag name="KSO_WM_UNIT_INDEX" val="1"/>
  <p:tag name="KSO_WM_UNIT_ID" val="chip20225146_8*i*1"/>
  <p:tag name="KSO_WM_BEAUTIFY_FLAG" val="#wm#"/>
  <p:tag name="KSO_WM_TAG_VERSION" val="1.0"/>
  <p:tag name="KSO_WM_CHIP_GROUPID" val="62e8ea27295c1bf6da5b4fde"/>
  <p:tag name="KSO_WM_CHIP_XID" val="62e8eb02295c1bf6da5b515c"/>
  <p:tag name="KSO_WM_UNIT_DEC_AREA_ID" val="22dadc3617104884a266ac90328ac715"/>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914d5a4e10b4fc1a4fbe03cd93a147e"/>
</p:tagLst>
</file>

<file path=ppt/tags/tag20.xml><?xml version="1.0" encoding="utf-8"?>
<p:tagLst xmlns:p="http://schemas.openxmlformats.org/presentationml/2006/main">
  <p:tag name="KSO_WM_UNIT_SUBTYPE" val="u"/>
  <p:tag name="KSO_WM_TEMPLATE_CATEGORY" val="chip"/>
  <p:tag name="KSO_WM_TEMPLATE_INDEX" val="20225146"/>
  <p:tag name="KSO_WM_UNIT_TYPE" val="i"/>
  <p:tag name="KSO_WM_UNIT_INDEX" val="1"/>
  <p:tag name="KSO_WM_UNIT_ID" val="chip20225146_20*i*1"/>
  <p:tag name="KSO_WM_BEAUTIFY_FLAG" val="#wm#"/>
  <p:tag name="KSO_WM_TAG_VERSION" val="1.0"/>
  <p:tag name="KSO_WM_CHIP_GROUPID" val="62e8ea27295c1bf6da5b4fde"/>
  <p:tag name="KSO_WM_CHIP_XID" val="62e8eb02295c1bf6da5b5157"/>
  <p:tag name="KSO_WM_UNIT_DEC_AREA_ID" val="6389223cea374fbcb0a932363fe395ac"/>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86973a87194f449b8d50d5090b011575"/>
</p:tagLst>
</file>

<file path=ppt/tags/tag200.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 name="KSO_WM_SLIDE_BACKGROUND_TYPE" val="general"/>
</p:tagLst>
</file>

<file path=ppt/tags/tag2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SLIDE_BACKGROUND_TYPE" val="general"/>
</p:tagLst>
</file>

<file path=ppt/tags/tag206.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 name="KSO_WM_SLIDE_BACKGROUND_TYPE" val="general"/>
</p:tagLst>
</file>

<file path=ppt/tags/tag207.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 name="KSO_WM_SLIDE_BACKGROUND_TYPE" val="general"/>
</p:tagLst>
</file>

<file path=ppt/tags/tag208.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 name="KSO_WM_SLIDE_BACKGROUND_TYPE" val="general"/>
</p:tagLst>
</file>

<file path=ppt/tags/tag2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SLIDE_BACKGROUND_TYPE" val="general"/>
</p:tagLst>
</file>

<file path=ppt/tags/tag212.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 name="KSO_WM_SLIDE_BACKGROUND_TYPE" val="general"/>
</p:tagLst>
</file>

<file path=ppt/tags/tag213.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 name="KSO_WM_SLIDE_BACKGROUND_TYPE" val="general"/>
</p:tagLst>
</file>

<file path=ppt/tags/tag214.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 name="KSO_WM_SLIDE_BACKGROUND_TYPE" val="general"/>
</p:tagLst>
</file>

<file path=ppt/tags/tag2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6.xml><?xml version="1.0" encoding="utf-8"?>
<p:tagLst xmlns:p="http://schemas.openxmlformats.org/presentationml/2006/main">
  <p:tag name="KSO_WM_UNIT_PLACING_PICTURE_USER_VIEWPORT" val="{&quot;height&quot;:10099,&quot;width&quot;:8700}"/>
</p:tagLst>
</file>

<file path=ppt/tags/tag217.xml><?xml version="1.0" encoding="utf-8"?>
<p:tagLst xmlns:p="http://schemas.openxmlformats.org/presentationml/2006/main">
  <p:tag name="KSO_WM_SLIDE_BACKGROUND_TYPE" val="general"/>
</p:tagLst>
</file>

<file path=ppt/tags/tag218.xml><?xml version="1.0" encoding="utf-8"?>
<p:tagLst xmlns:p="http://schemas.openxmlformats.org/presentationml/2006/main">
  <p:tag name="COMMONDATA" val="eyJoZGlkIjoiNjcxMDMzM2E2ZWYyOTRkMDM5NjdjYTJkYzE0M2I0ZTQifQ=="/>
  <p:tag name="KSO_WPP_MARK_KEY" val="cfd1fdc4-abeb-48d1-bfd8-0377ec59e311"/>
</p:tagLst>
</file>

<file path=ppt/tags/tag2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4.xml><?xml version="1.0" encoding="utf-8"?>
<p:tagLst xmlns:p="http://schemas.openxmlformats.org/presentationml/2006/main">
  <p:tag name="KSO_WM_UNIT_BLOCK" val="0"/>
  <p:tag name="KSO_WM_UNIT_SM_LIMIT_TYPE" val="0"/>
  <p:tag name="KSO_WM_UNIT_DEC_AREA_ID" val="ea6410267b9a4ecaa31c1190e166637d"/>
  <p:tag name="KSO_WM_UNIT_HIGHLIGHT" val="0"/>
  <p:tag name="KSO_WM_UNIT_COMPATIBLE" val="0"/>
  <p:tag name="KSO_WM_UNIT_DIAGRAM_ISNUMVISUAL" val="0"/>
  <p:tag name="KSO_WM_UNIT_DIAGRAM_ISREFERUNIT" val="0"/>
  <p:tag name="KSO_WM_UNIT_TYPE" val="i"/>
  <p:tag name="KSO_WM_UNIT_INDEX" val="1"/>
  <p:tag name="KSO_WM_UNIT_ID" val="custom20225146_1*i*1"/>
  <p:tag name="KSO_WM_TEMPLATE_CATEGORY" val="custom"/>
  <p:tag name="KSO_WM_TEMPLATE_INDEX" val="20225146"/>
  <p:tag name="KSO_WM_UNIT_LAYERLEVEL" val="1"/>
  <p:tag name="KSO_WM_TAG_VERSION" val="1.0"/>
  <p:tag name="KSO_WM_BEAUTIFY_FLAG" val="#wm#"/>
  <p:tag name="KSO_WM_UNIT_DECORATE_INFO" val="{&quot;DecorateInfoH&quot;:{&quot;IsAbs&quot;:true},&quot;DecorateInfoW&quot;:{&quot;IsAbs&quot;:true},&quot;DecorateInfoX&quot;:{&quot;IsAbs&quot;:true,&quot;Pos&quot;:0},&quot;DecorateInfoY&quot;:{&quot;IsAbs&quot;:true,&quot;Pos&quot;:0},&quot;ReferentInfo&quot;:{&quot;Id&quot;:&quot;18f6fac8f8c14296b6a06a63b4baa564&quot;,&quot;X&quot;:{&quot;Pos&quot;:0},&quot;Y&quot;:{&quot;Pos&quot;:2}},&quot;whChangeMode&quot;:0}"/>
  <p:tag name="KSO_WM_CHIP_GROUPID" val="6184997ca6a891b1f9dbb85e"/>
  <p:tag name="KSO_WM_CHIP_XID" val="6184997ca6a891b1f9dbb85b"/>
  <p:tag name="KSO_WM_CHIP_FILLAREA_FILL_RULE" val="{&quot;fill_align&quot;:&quot;lm&quot;,&quot;fill_mode&quot;:&quot;adaptive&quot;,&quot;sacle_strategy&quot;:&quot;smart&quot;}"/>
  <p:tag name="KSO_WM_UNIT_DEC_SUPPORTCHANGEPIC" val="0"/>
  <p:tag name="KSO_WM_UNIT_DEC_CHANGEPICRESERVED" val="0"/>
  <p:tag name="KSO_WM_ASSEMBLE_CHIP_INDEX" val="0cc48a25a7ee49ee8f39761f41069973"/>
  <p:tag name="KSO_WM_TEMPLATE_ASSEMBLE_XID" val="62e9e580295c1bf6da6841ce"/>
  <p:tag name="KSO_WM_TEMPLATE_ASSEMBLE_GROUPID" val="62e8ea27295c1bf6da5b4fde"/>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25146_1*i*2"/>
  <p:tag name="KSO_WM_TEMPLATE_CATEGORY" val="custom"/>
  <p:tag name="KSO_WM_TEMPLATE_INDEX" val="20225146"/>
  <p:tag name="KSO_WM_UNIT_LAYERLEVEL" val="1"/>
  <p:tag name="KSO_WM_TAG_VERSION" val="1.0"/>
  <p:tag name="KSO_WM_BEAUTIFY_FLAG" val="#wm#"/>
  <p:tag name="KSO_WM_UNIT_BLOCK" val="0"/>
  <p:tag name="KSO_WM_UNIT_SM_LIMIT_TYPE" val="0"/>
  <p:tag name="KSO_WM_UNIT_DEC_AREA_ID" val="861776b8472148239171e055f4c743f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2e9e580295c1bf6da6841ce"/>
  <p:tag name="KSO_WM_TEMPLATE_ASSEMBLE_GROUPID" val="62e8ea27295c1bf6da5b4fde"/>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25146_1*i*3"/>
  <p:tag name="KSO_WM_TEMPLATE_CATEGORY" val="custom"/>
  <p:tag name="KSO_WM_TEMPLATE_INDEX" val="20225146"/>
  <p:tag name="KSO_WM_UNIT_LAYERLEVEL" val="1"/>
  <p:tag name="KSO_WM_TAG_VERSION" val="1.0"/>
  <p:tag name="KSO_WM_BEAUTIFY_FLAG" val="#wm#"/>
  <p:tag name="KSO_WM_UNIT_BLOCK" val="0"/>
  <p:tag name="KSO_WM_UNIT_SM_LIMIT_TYPE" val="0"/>
  <p:tag name="KSO_WM_UNIT_DEC_AREA_ID" val="2cbdebe706394009afcac6a86db56128"/>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2e9e580295c1bf6da6841ce"/>
  <p:tag name="KSO_WM_TEMPLATE_ASSEMBLE_GROUPID" val="62e8ea27295c1bf6da5b4fde"/>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25146_1*i*4"/>
  <p:tag name="KSO_WM_TEMPLATE_CATEGORY" val="custom"/>
  <p:tag name="KSO_WM_TEMPLATE_INDEX" val="20225146"/>
  <p:tag name="KSO_WM_UNIT_LAYERLEVEL" val="1"/>
  <p:tag name="KSO_WM_TAG_VERSION" val="1.0"/>
  <p:tag name="KSO_WM_BEAUTIFY_FLAG" val="#wm#"/>
  <p:tag name="KSO_WM_UNIT_BLOCK" val="0"/>
  <p:tag name="KSO_WM_UNIT_SM_LIMIT_TYPE" val="0"/>
  <p:tag name="KSO_WM_UNIT_DEC_AREA_ID" val="f5dcf25188df4faca9a0bbbdeef6cae4"/>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2e9e580295c1bf6da6841ce"/>
  <p:tag name="KSO_WM_TEMPLATE_ASSEMBLE_GROUPID" val="62e8ea27295c1bf6da5b4fde"/>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25146_1*i*5"/>
  <p:tag name="KSO_WM_TEMPLATE_CATEGORY" val="custom"/>
  <p:tag name="KSO_WM_TEMPLATE_INDEX" val="20225146"/>
  <p:tag name="KSO_WM_UNIT_LAYERLEVEL" val="1"/>
  <p:tag name="KSO_WM_TAG_VERSION" val="1.0"/>
  <p:tag name="KSO_WM_BEAUTIFY_FLAG" val="#wm#"/>
  <p:tag name="KSO_WM_UNIT_BLOCK" val="0"/>
  <p:tag name="KSO_WM_UNIT_SM_LIMIT_TYPE" val="0"/>
  <p:tag name="KSO_WM_UNIT_DEC_AREA_ID" val="97113218436f472d803df227da2327a3"/>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2e9e580295c1bf6da6841ce"/>
  <p:tag name="KSO_WM_TEMPLATE_ASSEMBLE_GROUPID" val="62e8ea27295c1bf6da5b4fde"/>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25146_1*i*6"/>
  <p:tag name="KSO_WM_TEMPLATE_CATEGORY" val="custom"/>
  <p:tag name="KSO_WM_TEMPLATE_INDEX" val="20225146"/>
  <p:tag name="KSO_WM_UNIT_LAYERLEVEL" val="1"/>
  <p:tag name="KSO_WM_TAG_VERSION" val="1.0"/>
  <p:tag name="KSO_WM_BEAUTIFY_FLAG" val="#wm#"/>
  <p:tag name="KSO_WM_UNIT_BLOCK" val="0"/>
  <p:tag name="KSO_WM_UNIT_SM_LIMIT_TYPE" val="0"/>
  <p:tag name="KSO_WM_UNIT_DEC_AREA_ID" val="aa3bc3f908b141c5b1f77aeb5711ccb6"/>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2e9e580295c1bf6da6841ce"/>
  <p:tag name="KSO_WM_TEMPLATE_ASSEMBLE_GROUPID" val="62e8ea27295c1bf6da5b4fde"/>
</p:tagLst>
</file>

<file path=ppt/tags/tag3.xml><?xml version="1.0" encoding="utf-8"?>
<p:tagLst xmlns:p="http://schemas.openxmlformats.org/presentationml/2006/main">
  <p:tag name="KSO_WM_UNIT_SUBTYPE" val="u"/>
  <p:tag name="KSO_WM_TEMPLATE_CATEGORY" val="chip"/>
  <p:tag name="KSO_WM_TEMPLATE_INDEX" val="20225146"/>
  <p:tag name="KSO_WM_UNIT_TYPE" val="i"/>
  <p:tag name="KSO_WM_UNIT_INDEX" val="1"/>
  <p:tag name="KSO_WM_UNIT_ID" val="chip20225146_7*i*1"/>
  <p:tag name="KSO_WM_BEAUTIFY_FLAG" val="#wm#"/>
  <p:tag name="KSO_WM_TAG_VERSION" val="1.0"/>
  <p:tag name="KSO_WM_CHIP_GROUPID" val="62e8ea27295c1bf6da5b4fde"/>
  <p:tag name="KSO_WM_CHIP_XID" val="62e8eb02295c1bf6da5b515d"/>
  <p:tag name="KSO_WM_UNIT_DEC_AREA_ID" val="0ebe495fef18413a910f25200dc2720a"/>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00088f1fddc44d89ba6848234e43ad6f"/>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ustom20225146_1*i*7"/>
  <p:tag name="KSO_WM_TEMPLATE_CATEGORY" val="custom"/>
  <p:tag name="KSO_WM_TEMPLATE_INDEX" val="20225146"/>
  <p:tag name="KSO_WM_UNIT_LAYERLEVEL" val="1"/>
  <p:tag name="KSO_WM_TAG_VERSION" val="1.0"/>
  <p:tag name="KSO_WM_BEAUTIFY_FLAG" val="#wm#"/>
  <p:tag name="KSO_WM_UNIT_BLOCK" val="0"/>
  <p:tag name="KSO_WM_UNIT_SM_LIMIT_TYPE" val="0"/>
  <p:tag name="KSO_WM_UNIT_DEC_AREA_ID" val="a759830d01034f0ba554367753ed0c92"/>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2e9e580295c1bf6da6841ce"/>
  <p:tag name="KSO_WM_TEMPLATE_ASSEMBLE_GROUPID" val="62e8ea27295c1bf6da5b4fde"/>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a"/>
  <p:tag name="KSO_WM_UNIT_INDEX" val="1"/>
  <p:tag name="KSO_WM_UNIT_ID" val="custom20225146_1*a*1"/>
  <p:tag name="KSO_WM_TEMPLATE_CATEGORY" val="custom"/>
  <p:tag name="KSO_WM_TEMPLATE_INDEX" val="20225146"/>
  <p:tag name="KSO_WM_UNIT_LAYERLEVEL" val="1"/>
  <p:tag name="KSO_WM_TAG_VERSION" val="1.0"/>
  <p:tag name="KSO_WM_BEAUTIFY_FLAG" val="#wm#"/>
  <p:tag name="KSO_WM_UNIT_ISCONTENTSTITLE" val="0"/>
  <p:tag name="KSO_WM_UNIT_ISNUMDGMTITLE" val="0"/>
  <p:tag name="KSO_WM_UNIT_PRESET_TEXT" val="添加标题"/>
  <p:tag name="KSO_WM_UNIT_NOCLEAR" val="0"/>
  <p:tag name="KSO_WM_UNIT_VALUE" val="7"/>
  <p:tag name="KSO_WM_UNIT_DEFAULT_FONT" val="60;72;2"/>
  <p:tag name="KSO_WM_UNIT_BLOCK" val="0"/>
  <p:tag name="KSO_WM_UNIT_DEC_AREA_ID" val="18f6fac8f8c14296b6a06a63b4baa564"/>
  <p:tag name="KSO_WM_CHIP_GROUPID" val="6184997ca6a891b1f9dbb85e"/>
  <p:tag name="KSO_WM_CHIP_XID" val="6184997ca6a891b1f9dbb85b"/>
  <p:tag name="KSO_WM_CHIP_FILLAREA_FILL_RULE" val="{&quot;fill_align&quot;:&quot;lm&quot;,&quot;fill_mode&quot;:&quot;adaptive&quot;,&quot;sacle_strategy&quot;:&quot;smart&quot;}"/>
  <p:tag name="KSO_WM_ASSEMBLE_CHIP_INDEX" val="0cc48a25a7ee49ee8f39761f41069973"/>
  <p:tag name="KSO_WM_UNIT_TEXT_FILL_FORE_SCHEMECOLOR_INDEX_BRIGHTNESS" val="0.15"/>
  <p:tag name="KSO_WM_UNIT_TEXT_FILL_FORE_SCHEMECOLOR_INDEX" val="13"/>
  <p:tag name="KSO_WM_UNIT_TEXT_FILL_TYPE" val="1"/>
  <p:tag name="KSO_WM_TEMPLATE_ASSEMBLE_XID" val="62e9e580295c1bf6da6841ce"/>
  <p:tag name="KSO_WM_TEMPLATE_ASSEMBLE_GROUPID" val="62e8ea27295c1bf6da5b4fde"/>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f"/>
  <p:tag name="KSO_WM_UNIT_INDEX" val="1"/>
  <p:tag name="KSO_WM_UNIT_ID" val="custom20225146_1*f*1"/>
  <p:tag name="KSO_WM_TEMPLATE_CATEGORY" val="custom"/>
  <p:tag name="KSO_WM_TEMPLATE_INDEX" val="20225146"/>
  <p:tag name="KSO_WM_UNIT_LAYERLEVEL" val="1"/>
  <p:tag name="KSO_WM_TAG_VERSION" val="1.0"/>
  <p:tag name="KSO_WM_BEAUTIFY_FLAG" val="#wm#"/>
  <p:tag name="KSO_WM_UNIT_SUBTYPE" val="a"/>
  <p:tag name="KSO_WM_UNIT_PRESET_TEXT" val="单击此处添加正文，文字是您思想的提炼，为了演示发布的良好效果，请言简意赅地阐述您的观点。"/>
  <p:tag name="KSO_WM_UNIT_NOCLEAR" val="0"/>
  <p:tag name="KSO_WM_UNIT_VALUE" val="72"/>
  <p:tag name="KSO_WM_UNIT_DEFAULT_FONT" val="14;16;2"/>
  <p:tag name="KSO_WM_UNIT_BLOCK" val="0"/>
  <p:tag name="KSO_WM_UNIT_DEC_AREA_ID" val="d183b1c4d5bf45f19779d88a7a473a1a"/>
  <p:tag name="KSO_WM_CHIP_GROUPID" val="6184997ca6a891b1f9dbb85e"/>
  <p:tag name="KSO_WM_CHIP_XID" val="6184997ca6a891b1f9dbb85b"/>
  <p:tag name="KSO_WM_CHIP_FILLAREA_FILL_RULE" val="{&quot;fill_align&quot;:&quot;lm&quot;,&quot;fill_mode&quot;:&quot;adaptive&quot;,&quot;sacle_strategy&quot;:&quot;smart&quot;}"/>
  <p:tag name="KSO_WM_ASSEMBLE_CHIP_INDEX" val="0cc48a25a7ee49ee8f39761f41069973"/>
  <p:tag name="KSO_WM_UNIT_TEXT_FILL_FORE_SCHEMECOLOR_INDEX_BRIGHTNESS" val="0.15"/>
  <p:tag name="KSO_WM_UNIT_TEXT_FILL_FORE_SCHEMECOLOR_INDEX" val="13"/>
  <p:tag name="KSO_WM_UNIT_TEXT_FILL_TYPE" val="1"/>
  <p:tag name="KSO_WM_TEMPLATE_ASSEMBLE_XID" val="62e9e580295c1bf6da6841ce"/>
  <p:tag name="KSO_WM_TEMPLATE_ASSEMBLE_GROUPID" val="62e8ea27295c1bf6da5b4fde"/>
</p:tagLst>
</file>

<file path=ppt/tags/tag33.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Lst>
</file>

<file path=ppt/tags/tag34.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Lst>
</file>

<file path=ppt/tags/tag35.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Lst>
</file>

<file path=ppt/tags/tag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2.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Lst>
</file>

<file path=ppt/tags/tag43.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Lst>
</file>

<file path=ppt/tags/tag44.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Lst>
</file>

<file path=ppt/tags/tag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3.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4*i*1"/>
  <p:tag name="KSO_WM_BEAUTIFY_FLAG" val="#wm#"/>
  <p:tag name="KSO_WM_TAG_VERSION" val="1.0"/>
  <p:tag name="KSO_WM_CHIP_GROUPID" val="62e8ea27295c1bf6da5b4fde"/>
  <p:tag name="KSO_WM_CHIP_XID" val="62e8eb02295c1bf6da5b5151"/>
  <p:tag name="KSO_WM_UNIT_DEC_AREA_ID" val="b75473fca34947c9839d7d79631f9d5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a432bd9fb2d4012a23c029630855d13"/>
</p:tagLst>
</file>

<file path=ppt/tags/tag54.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5*i*1"/>
  <p:tag name="KSO_WM_BEAUTIFY_FLAG" val="#wm#"/>
  <p:tag name="KSO_WM_TAG_VERSION" val="1.0"/>
  <p:tag name="KSO_WM_CHIP_GROUPID" val="62e8ea27295c1bf6da5b4fde"/>
  <p:tag name="KSO_WM_CHIP_XID" val="62e8eb02295c1bf6da5b5152"/>
  <p:tag name="KSO_WM_UNIT_DEC_AREA_ID" val="337bbe3bbc394de0bd0f4e38b6a7a280"/>
  <p:tag name="KSO_WM_CHIP_FILLAREA_FILL_RULE" val="{&quot;fill_align&quot;:&quot;ct&quot;,&quot;fill_effect&quot;:[],&quot;fill_mode&quot;:&quot;adaptive&quot;,&quot;sacle_strategy&quot;:&quot;stretch&quot;}"/>
  <p:tag name="KSO_WM_UNIT_DEC_SUPPORTCHANGEPIC" val="0"/>
  <p:tag name="KSO_WM_UNIT_DEC_CHANGEPICRESERVED" val="1"/>
  <p:tag name="KSO_WM_ASSEMBLE_CHIP_INDEX" val="55e1bd22f8114a83a0230a4bfecd6f0a"/>
</p:tagLst>
</file>

<file path=ppt/tags/tag55.xml><?xml version="1.0" encoding="utf-8"?>
<p:tagLst xmlns:p="http://schemas.openxmlformats.org/presentationml/2006/main">
  <p:tag name="KSO_WM_UNIT_SUBTYPE" val="u"/>
  <p:tag name="KSO_WM_TEMPLATE_CATEGORY" val="chip"/>
  <p:tag name="KSO_WM_TEMPLATE_INDEX" val="20225146"/>
  <p:tag name="KSO_WM_UNIT_TYPE" val="i"/>
  <p:tag name="KSO_WM_UNIT_INDEX" val="1"/>
  <p:tag name="KSO_WM_UNIT_ID" val="chip20225146_16*i*1"/>
  <p:tag name="KSO_WM_BEAUTIFY_FLAG" val="#wm#"/>
  <p:tag name="KSO_WM_TAG_VERSION" val="1.0"/>
  <p:tag name="KSO_WM_CHIP_GROUPID" val="62e8ea27295c1bf6da5b4fde"/>
  <p:tag name="KSO_WM_CHIP_XID" val="62e8eb02295c1bf6da5b5150"/>
  <p:tag name="KSO_WM_UNIT_DEC_AREA_ID" val="6abdbd7a33944e3f9d5635642e7463de"/>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d51da0af746c453098b3f35892d4f6e9"/>
</p:tagLst>
</file>

<file path=ppt/tags/tag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3.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Lst>
</file>

<file path=ppt/tags/tag64.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Lst>
</file>

<file path=ppt/tags/tag65.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Lst>
</file>

<file path=ppt/tags/tag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xml><?xml version="1.0" encoding="utf-8"?>
<p:tagLst xmlns:p="http://schemas.openxmlformats.org/presentationml/2006/main">
  <p:tag name="KSO_WM_UNIT_SUBTYPE" val="a"/>
  <p:tag name="KSO_WM_UNIT_PRESET_TEXT" val="单击此处添加文本具体内容，简明扼要地阐述你的观点"/>
  <p:tag name="KSO_WM_UNIT_NOCLEAR" val="0"/>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custom20225146_1*f*1"/>
  <p:tag name="KSO_WM_TEMPLATE_CATEGORY" val="custom"/>
  <p:tag name="KSO_WM_TEMPLATE_INDEX" val="20225146"/>
  <p:tag name="KSO_WM_UNIT_LAYERLEVEL" val="1"/>
  <p:tag name="KSO_WM_TAG_VERSION" val="1.0"/>
  <p:tag name="KSO_WM_BEAUTIFY_FLAG" val="#wm#"/>
  <p:tag name="KSO_WM_UNIT_DEFAULT_FONT" val="16;18;2"/>
  <p:tag name="KSO_WM_UNIT_BLOCK" val="0"/>
  <p:tag name="KSO_WM_UNIT_DEC_AREA_ID" val="7a7874f5473c4b47aeb7f114b64958a6"/>
  <p:tag name="KSO_WM_CHIP_GROUPID" val="619de5d456c5b5f57912a6a4"/>
  <p:tag name="KSO_WM_CHIP_XID" val="619de5d456c5b5f57912a6a1"/>
  <p:tag name="KSO_WM_CHIP_FILLAREA_FILL_RULE" val="{&quot;fill_align&quot;:&quot;lm&quot;,&quot;fill_mode&quot;:&quot;adaptive&quot;,&quot;sacle_strategy&quot;:&quot;smart&quot;}"/>
  <p:tag name="KSO_WM_ASSEMBLE_CHIP_INDEX" val="61903e24874043908f498f8c222cc98f"/>
  <p:tag name="KSO_WM_UNIT_TEXT_FILL_FORE_SCHEMECOLOR_INDEX_BRIGHTNESS" val="0.15"/>
  <p:tag name="KSO_WM_UNIT_TEXT_FILL_FORE_SCHEMECOLOR_INDEX" val="13"/>
  <p:tag name="KSO_WM_UNIT_TEXT_FILL_TYPE" val="1"/>
  <p:tag name="KSO_WM_TEMPLATE_ASSEMBLE_XID" val="631838c859d53ee3cdec0cb4"/>
  <p:tag name="KSO_WM_TEMPLATE_ASSEMBLE_GROUPID" val="62e8ea27295c1bf6da5b4fde"/>
</p:tagLst>
</file>

<file path=ppt/tags/tag7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2.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Lst>
</file>

<file path=ppt/tags/tag73.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Lst>
</file>

<file path=ppt/tags/tag74.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Lst>
</file>

<file path=ppt/tags/tag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8.xml><?xml version="1.0" encoding="utf-8"?>
<p:tagLst xmlns:p="http://schemas.openxmlformats.org/presentationml/2006/main">
  <p:tag name="KSO_WM_UNIT_SUBTYPE" val="a"/>
  <p:tag name="KSO_WM_UNIT_PRESET_TEXT" val="202X"/>
  <p:tag name="KSO_WM_UNIT_NOCLEAR" val="0"/>
  <p:tag name="KSO_WM_UNIT_VALUE" val="5"/>
  <p:tag name="KSO_WM_UNIT_HIGHLIGHT" val="0"/>
  <p:tag name="KSO_WM_UNIT_COMPATIBLE" val="0"/>
  <p:tag name="KSO_WM_UNIT_DIAGRAM_ISNUMVISUAL" val="0"/>
  <p:tag name="KSO_WM_UNIT_DIAGRAM_ISREFERUNIT" val="0"/>
  <p:tag name="KSO_WM_UNIT_TYPE" val="f"/>
  <p:tag name="KSO_WM_UNIT_INDEX" val="2"/>
  <p:tag name="KSO_WM_UNIT_ID" val="custom20225146_1*f*2"/>
  <p:tag name="KSO_WM_TEMPLATE_CATEGORY" val="custom"/>
  <p:tag name="KSO_WM_TEMPLATE_INDEX" val="20225146"/>
  <p:tag name="KSO_WM_UNIT_LAYERLEVEL" val="1"/>
  <p:tag name="KSO_WM_TAG_VERSION" val="1.0"/>
  <p:tag name="KSO_WM_BEAUTIFY_FLAG" val="#wm#"/>
  <p:tag name="KSO_WM_UNIT_DEFAULT_FONT" val="40;44;2"/>
  <p:tag name="KSO_WM_UNIT_BLOCK" val="0"/>
  <p:tag name="KSO_WM_UNIT_SM_LIMIT_TYPE" val="2"/>
  <p:tag name="KSO_WM_UNIT_DEC_AREA_ID" val="e99622175c654c07bb06ab8be36eedf7"/>
  <p:tag name="KSO_WM_UNIT_DECORATE_INFO" val="{&quot;DecorateInfoH&quot;:{&quot;IsAbs&quot;:false},&quot;DecorateInfoW&quot;:{&quot;IsAbs&quot;:false},&quot;DecorateInfoX&quot;:{&quot;IsAbs&quot;:false,&quot;Pos&quot;:0},&quot;DecorateInfoY&quot;:{&quot;IsAbs&quot;:false,&quot;Pos&quot;:2},&quot;ReferentInfo&quot;:{&quot;Id&quot;:&quot;8ebdf4a3cbe940239e5f03533cafb6ca&quot;,&quot;X&quot;:{&quot;Pos&quot;:0},&quot;Y&quot;:{&quot;Pos&quot;:0}},&quot;whChangeMode&quot;:0}"/>
  <p:tag name="KSO_WM_CHIP_GROUPID" val="619de5d456c5b5f57912a6a4"/>
  <p:tag name="KSO_WM_CHIP_XID" val="619de5d456c5b5f57912a6a1"/>
  <p:tag name="KSO_WM_CHIP_FILLAREA_FILL_RULE" val="{&quot;fill_align&quot;:&quot;lm&quot;,&quot;fill_mode&quot;:&quot;adaptive&quot;,&quot;sacle_strategy&quot;:&quot;smart&quot;}"/>
  <p:tag name="KSO_WM_ASSEMBLE_CHIP_INDEX" val="61903e24874043908f498f8c222cc98f"/>
  <p:tag name="KSO_WM_UNIT_TEXT_FILL_FORE_SCHEMECOLOR_INDEX_BRIGHTNESS" val="0.15"/>
  <p:tag name="KSO_WM_UNIT_TEXT_FILL_FORE_SCHEMECOLOR_INDEX" val="13"/>
  <p:tag name="KSO_WM_UNIT_TEXT_FILL_TYPE" val="1"/>
  <p:tag name="KSO_WM_TEMPLATE_ASSEMBLE_XID" val="631838c859d53ee3cdec0cb4"/>
  <p:tag name="KSO_WM_TEMPLATE_ASSEMBLE_GROUPID" val="62e8ea27295c1bf6da5b4fde"/>
</p:tagLst>
</file>

<file path=ppt/tags/tag80.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Lst>
</file>

<file path=ppt/tags/tag81.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Lst>
</file>

<file path=ppt/tags/tag82.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Lst>
</file>

<file path=ppt/tags/tag8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8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8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2*i*1"/>
  <p:tag name="KSO_WM_BEAUTIFY_FLAG" val="#wm#"/>
  <p:tag name="KSO_WM_TAG_VERSION" val="1.0"/>
  <p:tag name="KSO_WM_CHIP_GROUPID" val="62e8ea27295c1bf6da5b4fde"/>
  <p:tag name="KSO_WM_CHIP_XID" val="62e8eb02295c1bf6da5b5155"/>
  <p:tag name="KSO_WM_UNIT_DEC_AREA_ID" val="d7d9fba0235c417780b1e75fc57d22f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03847d0c2e34748b20882a0ec89a6cd"/>
</p:tagLst>
</file>

<file path=ppt/tags/tag88.xml><?xml version="1.0" encoding="utf-8"?>
<p:tagLst xmlns:p="http://schemas.openxmlformats.org/presentationml/2006/main">
  <p:tag name="KSO_WM_UNIT_SUBTYPE" val="t"/>
  <p:tag name="KSO_WM_TEMPLATE_CATEGORY" val="chip"/>
  <p:tag name="KSO_WM_TEMPLATE_INDEX" val="20225146"/>
  <p:tag name="KSO_WM_UNIT_TYPE" val="i"/>
  <p:tag name="KSO_WM_UNIT_INDEX" val="1"/>
  <p:tag name="KSO_WM_UNIT_ID" val="chip20225146_4*i*1"/>
  <p:tag name="KSO_WM_BEAUTIFY_FLAG" val="#wm#"/>
  <p:tag name="KSO_WM_TAG_VERSION" val="1.0"/>
  <p:tag name="KSO_WM_CHIP_GROUPID" val="62e8ea27295c1bf6da5b4fde"/>
  <p:tag name="KSO_WM_CHIP_XID" val="62e8eb02295c1bf6da5b5153"/>
  <p:tag name="KSO_WM_UNIT_DEC_AREA_ID" val="1c804113d29c41c69c31eb3781f42e4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bf1190b9137b4a2ebbd4721e7ebb82e0"/>
</p:tagLst>
</file>

<file path=ppt/tags/tag89.xml><?xml version="1.0" encoding="utf-8"?>
<p:tagLst xmlns:p="http://schemas.openxmlformats.org/presentationml/2006/main">
  <p:tag name="KSO_WM_UNIT_SUBTYPE" val="u"/>
  <p:tag name="KSO_WM_TEMPLATE_CATEGORY" val="chip"/>
  <p:tag name="KSO_WM_TEMPLATE_INDEX" val="20225146"/>
  <p:tag name="KSO_WM_UNIT_TYPE" val="i"/>
  <p:tag name="KSO_WM_UNIT_INDEX" val="1"/>
  <p:tag name="KSO_WM_UNIT_ID" val="chip20225146_3*i*1"/>
  <p:tag name="KSO_WM_BEAUTIFY_FLAG" val="#wm#"/>
  <p:tag name="KSO_WM_TAG_VERSION" val="1.0"/>
  <p:tag name="KSO_WM_CHIP_GROUPID" val="62e8ea27295c1bf6da5b4fde"/>
  <p:tag name="KSO_WM_CHIP_XID" val="62e8eb02295c1bf6da5b5154"/>
  <p:tag name="KSO_WM_UNIT_DEC_AREA_ID" val="3da0ff1249f8429c8db8e8aee05bb3c2"/>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9e7d1867589040e78f60c75352ff7e89"/>
</p:tagLst>
</file>

<file path=ppt/tags/tag9.xml><?xml version="1.0" encoding="utf-8"?>
<p:tagLst xmlns:p="http://schemas.openxmlformats.org/presentationml/2006/main">
  <p:tag name="KSO_WM_UNIT_ISCONTENTSTITLE" val="0"/>
  <p:tag name="KSO_WM_UNIT_ISNUMDGMTITLE" val="0"/>
  <p:tag name="KSO_WM_UNIT_PRESET_TEXT" val="小清新风工作汇报模版"/>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25146_1*a*1"/>
  <p:tag name="KSO_WM_TEMPLATE_CATEGORY" val="custom"/>
  <p:tag name="KSO_WM_TEMPLATE_INDEX" val="20225146"/>
  <p:tag name="KSO_WM_UNIT_LAYERLEVEL" val="1"/>
  <p:tag name="KSO_WM_TAG_VERSION" val="1.0"/>
  <p:tag name="KSO_WM_BEAUTIFY_FLAG" val="#wm#"/>
  <p:tag name="KSO_WM_UNIT_DEFAULT_FONT" val="72;74;2"/>
  <p:tag name="KSO_WM_UNIT_BLOCK" val="0"/>
  <p:tag name="KSO_WM_UNIT_DEC_AREA_ID" val="8ebdf4a3cbe940239e5f03533cafb6ca"/>
  <p:tag name="KSO_WM_CHIP_GROUPID" val="619de5d456c5b5f57912a6a4"/>
  <p:tag name="KSO_WM_CHIP_XID" val="619de5d456c5b5f57912a6a1"/>
  <p:tag name="KSO_WM_CHIP_FILLAREA_FILL_RULE" val="{&quot;fill_align&quot;:&quot;lm&quot;,&quot;fill_mode&quot;:&quot;adaptive&quot;,&quot;sacle_strategy&quot;:&quot;smart&quot;}"/>
  <p:tag name="KSO_WM_ASSEMBLE_CHIP_INDEX" val="61903e24874043908f498f8c222cc98f"/>
  <p:tag name="KSO_WM_UNIT_TEXT_FILL_FORE_SCHEMECOLOR_INDEX_BRIGHTNESS" val="0.15"/>
  <p:tag name="KSO_WM_UNIT_TEXT_FILL_FORE_SCHEMECOLOR_INDEX" val="13"/>
  <p:tag name="KSO_WM_UNIT_TEXT_FILL_TYPE" val="1"/>
  <p:tag name="KSO_WM_TEMPLATE_ASSEMBLE_XID" val="631838c859d53ee3cdec0cb4"/>
  <p:tag name="KSO_WM_TEMPLATE_ASSEMBLE_GROUPID" val="62e8ea27295c1bf6da5b4fde"/>
</p:tagLst>
</file>

<file path=ppt/tags/tag9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9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9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93.xml><?xml version="1.0" encoding="utf-8"?>
<p:tagLst xmlns:p="http://schemas.openxmlformats.org/presentationml/2006/main">
  <p:tag name="KSO_WM_UNIT_ISCONTENTSTITLE" val="0"/>
  <p:tag name="KSO_WM_UNIT_ISNUMDGMTITLE" val="0"/>
  <p:tag name="KSO_WM_UNIT_PRESET_TEXT" val="点击添加副标题"/>
  <p:tag name="KSO_WM_UNIT_NOCLEAR" val="0"/>
  <p:tag name="KSO_WM_UNIT_VALUE" val="30"/>
  <p:tag name="KSO_WM_UNIT_HIGHLIGHT" val="0"/>
  <p:tag name="KSO_WM_UNIT_COMPATIBLE" val="0"/>
  <p:tag name="KSO_WM_UNIT_DIAGRAM_ISNUMVISUAL" val="0"/>
  <p:tag name="KSO_WM_UNIT_DIAGRAM_ISREFERUNIT" val="0"/>
  <p:tag name="KSO_WM_UNIT_TYPE" val="b"/>
  <p:tag name="KSO_WM_UNIT_INDEX" val="1"/>
  <p:tag name="KSO_WM_UNIT_ID" val="custom20225146_1*b*1"/>
  <p:tag name="KSO_WM_TEMPLATE_CATEGORY" val="custom"/>
  <p:tag name="KSO_WM_TEMPLATE_INDEX" val="20225146"/>
  <p:tag name="KSO_WM_UNIT_LAYERLEVEL" val="1"/>
  <p:tag name="KSO_WM_TAG_VERSION" val="1.0"/>
  <p:tag name="KSO_WM_BEAUTIFY_FLAG" val="#wm#"/>
  <p:tag name="KSO_WM_UNIT_BLOCK" val="0"/>
  <p:tag name="KSO_WM_UNIT_DEC_AREA_ID" val="bc7a3ab01f444517964c820d777dd24c"/>
  <p:tag name="KSO_WM_UNIT_DEFAULT_FONT" val="18;20;2"/>
  <p:tag name="KSO_WM_CHIP_GROUPID" val="612dfaa5eaa89fd2fb383647"/>
  <p:tag name="KSO_WM_CHIP_XID" val="612dfaa5eaa89fd2fb383648"/>
  <p:tag name="KSO_WM_CHIP_FILLAREA_FILL_RULE" val="{&quot;fill_align&quot;:&quot;ct&quot;,&quot;fill_mode&quot;:&quot;adaptive&quot;,&quot;sacle_strategy&quot;:&quot;smart&quot;}"/>
  <p:tag name="KSO_WM_ASSEMBLE_CHIP_INDEX" val="97bed622902e4a4db2df8561bad179c8"/>
  <p:tag name="KSO_WM_UNIT_TEXT_FILL_FORE_SCHEMECOLOR_INDEX_BRIGHTNESS" val="0.15"/>
  <p:tag name="KSO_WM_UNIT_TEXT_FILL_FORE_SCHEMECOLOR_INDEX" val="13"/>
  <p:tag name="KSO_WM_UNIT_TEXT_FILL_TYPE" val="1"/>
  <p:tag name="KSO_WM_TEMPLATE_ASSEMBLE_XID" val="631838c759d53ee3cdec0c66"/>
  <p:tag name="KSO_WM_TEMPLATE_ASSEMBLE_GROUPID" val="62e8ea27295c1bf6da5b4fde"/>
</p:tagLst>
</file>

<file path=ppt/tags/tag94.xml><?xml version="1.0" encoding="utf-8"?>
<p:tagLst xmlns:p="http://schemas.openxmlformats.org/presentationml/2006/main">
  <p:tag name="KSO_WM_UNIT_ISCONTENTSTITLE" val="0"/>
  <p:tag name="KSO_WM_UNIT_ISNUMDGMTITLE" val="0"/>
  <p:tag name="KSO_WM_UNIT_PRESET_TEXT" val="感谢您的欣赏"/>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25146_1*a*1"/>
  <p:tag name="KSO_WM_TEMPLATE_CATEGORY" val="custom"/>
  <p:tag name="KSO_WM_TEMPLATE_INDEX" val="20225146"/>
  <p:tag name="KSO_WM_UNIT_LAYERLEVEL" val="1"/>
  <p:tag name="KSO_WM_TAG_VERSION" val="1.0"/>
  <p:tag name="KSO_WM_BEAUTIFY_FLAG" val="#wm#"/>
  <p:tag name="KSO_WM_UNIT_BLOCK" val="0"/>
  <p:tag name="KSO_WM_UNIT_DEC_AREA_ID" val="52b44e218d304f9ab7bf0ea9653c6ebf"/>
  <p:tag name="KSO_WM_UNIT_DEFAULT_FONT" val="60;88;2"/>
  <p:tag name="KSO_WM_CHIP_GROUPID" val="612dfaa5eaa89fd2fb383647"/>
  <p:tag name="KSO_WM_CHIP_XID" val="612dfaa5eaa89fd2fb383648"/>
  <p:tag name="KSO_WM_CHIP_FILLAREA_FILL_RULE" val="{&quot;fill_align&quot;:&quot;ct&quot;,&quot;fill_mode&quot;:&quot;adaptive&quot;,&quot;sacle_strategy&quot;:&quot;smart&quot;}"/>
  <p:tag name="KSO_WM_ASSEMBLE_CHIP_INDEX" val="97bed622902e4a4db2df8561bad179c8"/>
  <p:tag name="KSO_WM_UNIT_TEXT_FILL_FORE_SCHEMECOLOR_INDEX_BRIGHTNESS" val="0.15"/>
  <p:tag name="KSO_WM_UNIT_TEXT_FILL_FORE_SCHEMECOLOR_INDEX" val="13"/>
  <p:tag name="KSO_WM_UNIT_TEXT_FILL_TYPE" val="1"/>
  <p:tag name="KSO_WM_TEMPLATE_ASSEMBLE_XID" val="631838c759d53ee3cdec0c66"/>
  <p:tag name="KSO_WM_TEMPLATE_ASSEMBLE_GROUPID" val="62e8ea27295c1bf6da5b4fde"/>
</p:tagLst>
</file>

<file path=ppt/tags/tag95.xml><?xml version="1.0" encoding="utf-8"?>
<p:tagLst xmlns:p="http://schemas.openxmlformats.org/presentationml/2006/main">
  <p:tag name="KSO_WM_UNIT_SUBTYPE" val="b"/>
  <p:tag name="KSO_WM_UNIT_PRESET_TEXT" val="演讲人姓名"/>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custom20225146_1*f*1"/>
  <p:tag name="KSO_WM_TEMPLATE_CATEGORY" val="custom"/>
  <p:tag name="KSO_WM_TEMPLATE_INDEX" val="20225146"/>
  <p:tag name="KSO_WM_UNIT_LAYERLEVEL" val="1"/>
  <p:tag name="KSO_WM_TAG_VERSION" val="1.0"/>
  <p:tag name="KSO_WM_BEAUTIFY_FLAG" val="#wm#"/>
  <p:tag name="KSO_WM_UNIT_BLOCK" val="0"/>
  <p:tag name="KSO_WM_UNIT_DEC_AREA_ID" val="ea960ef0d93045c19dbe9753f4614c67"/>
  <p:tag name="KSO_WM_UNIT_DEFAULT_FONT" val="14;20;2"/>
  <p:tag name="KSO_WM_CHIP_GROUPID" val="612dfaa5eaa89fd2fb383647"/>
  <p:tag name="KSO_WM_CHIP_XID" val="612dfaa5eaa89fd2fb383648"/>
  <p:tag name="KSO_WM_CHIP_FILLAREA_FILL_RULE" val="{&quot;fill_align&quot;:&quot;ct&quot;,&quot;fill_mode&quot;:&quot;adaptive&quot;,&quot;sacle_strategy&quot;:&quot;smart&quot;}"/>
  <p:tag name="KSO_WM_ASSEMBLE_CHIP_INDEX" val="97bed622902e4a4db2df8561bad179c8"/>
  <p:tag name="KSO_WM_UNIT_TEXT_FILL_FORE_SCHEMECOLOR_INDEX_BRIGHTNESS" val="0.15"/>
  <p:tag name="KSO_WM_UNIT_TEXT_FILL_FORE_SCHEMECOLOR_INDEX" val="13"/>
  <p:tag name="KSO_WM_UNIT_TEXT_FILL_TYPE" val="1"/>
  <p:tag name="KSO_WM_TEMPLATE_ASSEMBLE_XID" val="631838c759d53ee3cdec0c66"/>
  <p:tag name="KSO_WM_TEMPLATE_ASSEMBLE_GROUPID" val="62e8ea27295c1bf6da5b4fde"/>
</p:tagLst>
</file>

<file path=ppt/tags/tag96.xml><?xml version="1.0" encoding="utf-8"?>
<p:tagLst xmlns:p="http://schemas.openxmlformats.org/presentationml/2006/main">
  <p:tag name="KSO_WM_UNIT_SUBTYPE" val="v"/>
  <p:tag name="KSO_WM_TEMPLATE_CATEGORY" val="chip"/>
  <p:tag name="KSO_WM_TEMPLATE_INDEX" val="20225146"/>
  <p:tag name="KSO_WM_UNIT_TYPE" val="i"/>
  <p:tag name="KSO_WM_UNIT_INDEX" val="1"/>
  <p:tag name="KSO_WM_UNIT_ID" val="chip20225146_10*i*1"/>
  <p:tag name="KSO_WM_BEAUTIFY_FLAG" val="#wm#"/>
  <p:tag name="KSO_WM_TAG_VERSION" val="1.0"/>
  <p:tag name="KSO_WM_CHIP_GROUPID" val="62e8ea27295c1bf6da5b4fde"/>
  <p:tag name="KSO_WM_CHIP_XID" val="62e8eb02295c1bf6da5b515b"/>
  <p:tag name="KSO_WM_UNIT_DEC_AREA_ID" val="8a1ef3d162f447528150746abd9e6e4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d966c0755a04f27a7ef000ac4f70ed8"/>
  <p:tag name="KSO_WM_SLIDE_BACKGROUND_TYPE" val="general"/>
</p:tagLst>
</file>

<file path=ppt/tags/tag97.xml><?xml version="1.0" encoding="utf-8"?>
<p:tagLst xmlns:p="http://schemas.openxmlformats.org/presentationml/2006/main">
  <p:tag name="KSO_WM_UNIT_SUBTYPE" val="r"/>
  <p:tag name="KSO_WM_TEMPLATE_CATEGORY" val="chip"/>
  <p:tag name="KSO_WM_TEMPLATE_INDEX" val="20225146"/>
  <p:tag name="KSO_WM_UNIT_TYPE" val="i"/>
  <p:tag name="KSO_WM_UNIT_INDEX" val="1"/>
  <p:tag name="KSO_WM_UNIT_ID" val="chip20225146_11*i*1"/>
  <p:tag name="KSO_WM_BEAUTIFY_FLAG" val="#wm#"/>
  <p:tag name="KSO_WM_TAG_VERSION" val="1.0"/>
  <p:tag name="KSO_WM_CHIP_GROUPID" val="62e8ea27295c1bf6da5b4fde"/>
  <p:tag name="KSO_WM_CHIP_XID" val="62e8eb02295c1bf6da5b515a"/>
  <p:tag name="KSO_WM_UNIT_DEC_AREA_ID" val="518a89ac423048c8bcdbaf8ffc5bdad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85a8e5b09a56422d8a6a0eef4d0ec237"/>
  <p:tag name="KSO_WM_SLIDE_BACKGROUND_TYPE" val="general"/>
</p:tagLst>
</file>

<file path=ppt/tags/tag98.xml><?xml version="1.0" encoding="utf-8"?>
<p:tagLst xmlns:p="http://schemas.openxmlformats.org/presentationml/2006/main">
  <p:tag name="KSO_WM_UNIT_SUBTYPE" val="w"/>
  <p:tag name="KSO_WM_TEMPLATE_CATEGORY" val="chip"/>
  <p:tag name="KSO_WM_TEMPLATE_INDEX" val="20225146"/>
  <p:tag name="KSO_WM_UNIT_TYPE" val="i"/>
  <p:tag name="KSO_WM_UNIT_INDEX" val="1"/>
  <p:tag name="KSO_WM_UNIT_ID" val="chip20225146_12*i*1"/>
  <p:tag name="KSO_WM_BEAUTIFY_FLAG" val="#wm#"/>
  <p:tag name="KSO_WM_TAG_VERSION" val="1.0"/>
  <p:tag name="KSO_WM_CHIP_GROUPID" val="62e8ea27295c1bf6da5b4fde"/>
  <p:tag name="KSO_WM_CHIP_XID" val="62e8eb02295c1bf6da5b5159"/>
  <p:tag name="KSO_WM_UNIT_DEC_AREA_ID" val="977016f9219941479793111d6306355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0532ad985bc465aa51b6607f159cfe4"/>
  <p:tag name="KSO_WM_SLIDE_BACKGROUND_TYPE" val="general"/>
</p:tagLst>
</file>

<file path=ppt/tags/tag99.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E1BFBB"/>
      </a:dk2>
      <a:lt2>
        <a:srgbClr val="FEEAE8"/>
      </a:lt2>
      <a:accent1>
        <a:srgbClr val="AAC9F7"/>
      </a:accent1>
      <a:accent2>
        <a:srgbClr val="BABFD5"/>
      </a:accent2>
      <a:accent3>
        <a:srgbClr val="CAB5AD"/>
      </a:accent3>
      <a:accent4>
        <a:srgbClr val="D9AC86"/>
      </a:accent4>
      <a:accent5>
        <a:srgbClr val="E9A25E"/>
      </a:accent5>
      <a:accent6>
        <a:srgbClr val="F9983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1470</Words>
  <Application>WPS 演示</Application>
  <PresentationFormat>宽屏</PresentationFormat>
  <Paragraphs>48</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vt:i4>
      </vt:variant>
    </vt:vector>
  </HeadingPairs>
  <TitlesOfParts>
    <vt:vector size="22" baseType="lpstr">
      <vt:lpstr>Arial</vt:lpstr>
      <vt:lpstr>宋体</vt:lpstr>
      <vt:lpstr>Wingdings</vt:lpstr>
      <vt:lpstr>Calibri</vt:lpstr>
      <vt:lpstr>微软雅黑</vt:lpstr>
      <vt:lpstr>Arial Unicode MS</vt:lpstr>
      <vt:lpstr>汉仪中黑 简</vt:lpstr>
      <vt:lpstr>黑体</vt:lpstr>
      <vt:lpstr>汉仪大黑简</vt:lpstr>
      <vt:lpstr>Arial Black</vt:lpstr>
      <vt:lpstr>Dubai Medium</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lx</dc:creator>
  <cp:lastModifiedBy>禹泽海</cp:lastModifiedBy>
  <cp:revision>30</cp:revision>
  <dcterms:created xsi:type="dcterms:W3CDTF">2023-10-09T11:04:00Z</dcterms:created>
  <dcterms:modified xsi:type="dcterms:W3CDTF">2023-10-12T11:50:46Z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F6049BBFE1384C0D828495CBE1F79573_12</vt:lpwstr>
  </property>
  <property fmtid="{D5CDD505-2E9C-101B-9397-08002B2CF9AE}" pid="3" name="KSOProductBuildVer">
    <vt:lpwstr>2052-11.1.0.14036</vt:lpwstr>
  </property>
</Properties>
</file>