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sldIdLst>
    <p:sldId id="273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2" r:id="rId13"/>
    <p:sldId id="283" r:id="rId14"/>
    <p:sldId id="284" r:id="rId15"/>
    <p:sldId id="285" r:id="rId16"/>
    <p:sldId id="286" r:id="rId17"/>
    <p:sldId id="287" r:id="rId18"/>
  </p:sldIdLst>
  <p:sldSz cx="12192000" cy="6858000"/>
  <p:notesSz cx="6858000" cy="9144000"/>
  <p:custDataLst>
    <p:tags r:id="rId2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2" Type="http://schemas.openxmlformats.org/officeDocument/2006/relationships/tags" Target="tags/tag362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70.xml"/><Relationship Id="rId8" Type="http://schemas.openxmlformats.org/officeDocument/2006/relationships/tags" Target="../tags/tag69.xml"/><Relationship Id="rId7" Type="http://schemas.openxmlformats.org/officeDocument/2006/relationships/tags" Target="../tags/tag68.xml"/><Relationship Id="rId6" Type="http://schemas.openxmlformats.org/officeDocument/2006/relationships/tags" Target="../tags/tag67.xml"/><Relationship Id="rId5" Type="http://schemas.openxmlformats.org/officeDocument/2006/relationships/tags" Target="../tags/tag66.xml"/><Relationship Id="rId4" Type="http://schemas.openxmlformats.org/officeDocument/2006/relationships/tags" Target="../tags/tag65.xml"/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2" Type="http://schemas.openxmlformats.org/officeDocument/2006/relationships/tags" Target="../tags/tag73.xml"/><Relationship Id="rId11" Type="http://schemas.openxmlformats.org/officeDocument/2006/relationships/tags" Target="../tags/tag72.xml"/><Relationship Id="rId10" Type="http://schemas.openxmlformats.org/officeDocument/2006/relationships/tags" Target="../tags/tag71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6" Type="http://schemas.openxmlformats.org/officeDocument/2006/relationships/tags" Target="../tags/tag78.xml"/><Relationship Id="rId5" Type="http://schemas.openxmlformats.org/officeDocument/2006/relationships/tags" Target="../tags/tag77.xml"/><Relationship Id="rId4" Type="http://schemas.openxmlformats.org/officeDocument/2006/relationships/tags" Target="../tags/tag76.xml"/><Relationship Id="rId3" Type="http://schemas.openxmlformats.org/officeDocument/2006/relationships/tags" Target="../tags/tag75.xml"/><Relationship Id="rId2" Type="http://schemas.openxmlformats.org/officeDocument/2006/relationships/tags" Target="../tags/tag74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86.xml"/><Relationship Id="rId8" Type="http://schemas.openxmlformats.org/officeDocument/2006/relationships/tags" Target="../tags/tag85.xml"/><Relationship Id="rId7" Type="http://schemas.openxmlformats.org/officeDocument/2006/relationships/tags" Target="../tags/tag84.xml"/><Relationship Id="rId6" Type="http://schemas.openxmlformats.org/officeDocument/2006/relationships/tags" Target="../tags/tag83.xml"/><Relationship Id="rId5" Type="http://schemas.openxmlformats.org/officeDocument/2006/relationships/tags" Target="../tags/tag82.xml"/><Relationship Id="rId4" Type="http://schemas.openxmlformats.org/officeDocument/2006/relationships/tags" Target="../tags/tag81.xml"/><Relationship Id="rId36" Type="http://schemas.openxmlformats.org/officeDocument/2006/relationships/tags" Target="../tags/tag113.xml"/><Relationship Id="rId35" Type="http://schemas.openxmlformats.org/officeDocument/2006/relationships/tags" Target="../tags/tag112.xml"/><Relationship Id="rId34" Type="http://schemas.openxmlformats.org/officeDocument/2006/relationships/tags" Target="../tags/tag111.xml"/><Relationship Id="rId33" Type="http://schemas.openxmlformats.org/officeDocument/2006/relationships/tags" Target="../tags/tag110.xml"/><Relationship Id="rId32" Type="http://schemas.openxmlformats.org/officeDocument/2006/relationships/tags" Target="../tags/tag109.xml"/><Relationship Id="rId31" Type="http://schemas.openxmlformats.org/officeDocument/2006/relationships/tags" Target="../tags/tag108.xml"/><Relationship Id="rId30" Type="http://schemas.openxmlformats.org/officeDocument/2006/relationships/tags" Target="../tags/tag107.xml"/><Relationship Id="rId3" Type="http://schemas.openxmlformats.org/officeDocument/2006/relationships/tags" Target="../tags/tag80.xml"/><Relationship Id="rId29" Type="http://schemas.openxmlformats.org/officeDocument/2006/relationships/tags" Target="../tags/tag106.xml"/><Relationship Id="rId28" Type="http://schemas.openxmlformats.org/officeDocument/2006/relationships/tags" Target="../tags/tag105.xml"/><Relationship Id="rId27" Type="http://schemas.openxmlformats.org/officeDocument/2006/relationships/tags" Target="../tags/tag104.xml"/><Relationship Id="rId26" Type="http://schemas.openxmlformats.org/officeDocument/2006/relationships/tags" Target="../tags/tag103.xml"/><Relationship Id="rId25" Type="http://schemas.openxmlformats.org/officeDocument/2006/relationships/tags" Target="../tags/tag102.xml"/><Relationship Id="rId24" Type="http://schemas.openxmlformats.org/officeDocument/2006/relationships/tags" Target="../tags/tag101.xml"/><Relationship Id="rId23" Type="http://schemas.openxmlformats.org/officeDocument/2006/relationships/tags" Target="../tags/tag100.xml"/><Relationship Id="rId22" Type="http://schemas.openxmlformats.org/officeDocument/2006/relationships/tags" Target="../tags/tag99.xml"/><Relationship Id="rId21" Type="http://schemas.openxmlformats.org/officeDocument/2006/relationships/tags" Target="../tags/tag98.xml"/><Relationship Id="rId20" Type="http://schemas.openxmlformats.org/officeDocument/2006/relationships/tags" Target="../tags/tag97.xml"/><Relationship Id="rId2" Type="http://schemas.openxmlformats.org/officeDocument/2006/relationships/tags" Target="../tags/tag79.xml"/><Relationship Id="rId19" Type="http://schemas.openxmlformats.org/officeDocument/2006/relationships/tags" Target="../tags/tag96.xml"/><Relationship Id="rId18" Type="http://schemas.openxmlformats.org/officeDocument/2006/relationships/tags" Target="../tags/tag95.xml"/><Relationship Id="rId17" Type="http://schemas.openxmlformats.org/officeDocument/2006/relationships/tags" Target="../tags/tag94.xml"/><Relationship Id="rId16" Type="http://schemas.openxmlformats.org/officeDocument/2006/relationships/tags" Target="../tags/tag93.xml"/><Relationship Id="rId15" Type="http://schemas.openxmlformats.org/officeDocument/2006/relationships/tags" Target="../tags/tag92.xml"/><Relationship Id="rId14" Type="http://schemas.openxmlformats.org/officeDocument/2006/relationships/tags" Target="../tags/tag91.xml"/><Relationship Id="rId13" Type="http://schemas.openxmlformats.org/officeDocument/2006/relationships/tags" Target="../tags/tag90.xml"/><Relationship Id="rId12" Type="http://schemas.openxmlformats.org/officeDocument/2006/relationships/tags" Target="../tags/tag89.xml"/><Relationship Id="rId11" Type="http://schemas.openxmlformats.org/officeDocument/2006/relationships/tags" Target="../tags/tag88.xml"/><Relationship Id="rId10" Type="http://schemas.openxmlformats.org/officeDocument/2006/relationships/tags" Target="../tags/tag87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7" Type="http://schemas.openxmlformats.org/officeDocument/2006/relationships/tags" Target="../tags/tag119.xml"/><Relationship Id="rId6" Type="http://schemas.openxmlformats.org/officeDocument/2006/relationships/tags" Target="../tags/tag118.xml"/><Relationship Id="rId5" Type="http://schemas.openxmlformats.org/officeDocument/2006/relationships/tags" Target="../tags/tag117.xml"/><Relationship Id="rId4" Type="http://schemas.openxmlformats.org/officeDocument/2006/relationships/tags" Target="../tags/tag116.xml"/><Relationship Id="rId3" Type="http://schemas.openxmlformats.org/officeDocument/2006/relationships/tags" Target="../tags/tag115.xml"/><Relationship Id="rId2" Type="http://schemas.openxmlformats.org/officeDocument/2006/relationships/tags" Target="../tags/tag114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127.xml"/><Relationship Id="rId8" Type="http://schemas.openxmlformats.org/officeDocument/2006/relationships/tags" Target="../tags/tag126.xml"/><Relationship Id="rId7" Type="http://schemas.openxmlformats.org/officeDocument/2006/relationships/tags" Target="../tags/tag125.xml"/><Relationship Id="rId6" Type="http://schemas.openxmlformats.org/officeDocument/2006/relationships/tags" Target="../tags/tag124.xml"/><Relationship Id="rId5" Type="http://schemas.openxmlformats.org/officeDocument/2006/relationships/tags" Target="../tags/tag123.xml"/><Relationship Id="rId4" Type="http://schemas.openxmlformats.org/officeDocument/2006/relationships/tags" Target="../tags/tag122.xml"/><Relationship Id="rId3" Type="http://schemas.openxmlformats.org/officeDocument/2006/relationships/tags" Target="../tags/tag121.xml"/><Relationship Id="rId2" Type="http://schemas.openxmlformats.org/officeDocument/2006/relationships/tags" Target="../tags/tag120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135.xml"/><Relationship Id="rId8" Type="http://schemas.openxmlformats.org/officeDocument/2006/relationships/tags" Target="../tags/tag134.xml"/><Relationship Id="rId7" Type="http://schemas.openxmlformats.org/officeDocument/2006/relationships/tags" Target="../tags/tag133.xml"/><Relationship Id="rId6" Type="http://schemas.openxmlformats.org/officeDocument/2006/relationships/tags" Target="../tags/tag132.xml"/><Relationship Id="rId5" Type="http://schemas.openxmlformats.org/officeDocument/2006/relationships/tags" Target="../tags/tag131.xml"/><Relationship Id="rId4" Type="http://schemas.openxmlformats.org/officeDocument/2006/relationships/tags" Target="../tags/tag130.xml"/><Relationship Id="rId3" Type="http://schemas.openxmlformats.org/officeDocument/2006/relationships/tags" Target="../tags/tag129.xml"/><Relationship Id="rId2" Type="http://schemas.openxmlformats.org/officeDocument/2006/relationships/tags" Target="../tags/tag128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4" Type="http://schemas.openxmlformats.org/officeDocument/2006/relationships/tags" Target="../tags/tag138.xml"/><Relationship Id="rId3" Type="http://schemas.openxmlformats.org/officeDocument/2006/relationships/tags" Target="../tags/tag137.xml"/><Relationship Id="rId2" Type="http://schemas.openxmlformats.org/officeDocument/2006/relationships/tags" Target="../tags/tag136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7" Type="http://schemas.openxmlformats.org/officeDocument/2006/relationships/tags" Target="../tags/tag144.xml"/><Relationship Id="rId6" Type="http://schemas.openxmlformats.org/officeDocument/2006/relationships/tags" Target="../tags/tag143.xml"/><Relationship Id="rId5" Type="http://schemas.openxmlformats.org/officeDocument/2006/relationships/tags" Target="../tags/tag142.xml"/><Relationship Id="rId4" Type="http://schemas.openxmlformats.org/officeDocument/2006/relationships/tags" Target="../tags/tag141.xml"/><Relationship Id="rId3" Type="http://schemas.openxmlformats.org/officeDocument/2006/relationships/tags" Target="../tags/tag140.xml"/><Relationship Id="rId2" Type="http://schemas.openxmlformats.org/officeDocument/2006/relationships/tags" Target="../tags/tag139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6" Type="http://schemas.openxmlformats.org/officeDocument/2006/relationships/tags" Target="../tags/tag149.xml"/><Relationship Id="rId5" Type="http://schemas.openxmlformats.org/officeDocument/2006/relationships/tags" Target="../tags/tag148.xml"/><Relationship Id="rId4" Type="http://schemas.openxmlformats.org/officeDocument/2006/relationships/tags" Target="../tags/tag147.xml"/><Relationship Id="rId3" Type="http://schemas.openxmlformats.org/officeDocument/2006/relationships/tags" Target="../tags/tag146.xml"/><Relationship Id="rId2" Type="http://schemas.openxmlformats.org/officeDocument/2006/relationships/tags" Target="../tags/tag145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5" Type="http://schemas.openxmlformats.org/officeDocument/2006/relationships/tags" Target="../tags/tag153.xml"/><Relationship Id="rId4" Type="http://schemas.openxmlformats.org/officeDocument/2006/relationships/tags" Target="../tags/tag152.xml"/><Relationship Id="rId3" Type="http://schemas.openxmlformats.org/officeDocument/2006/relationships/tags" Target="../tags/tag151.xml"/><Relationship Id="rId2" Type="http://schemas.openxmlformats.org/officeDocument/2006/relationships/tags" Target="../tags/tag150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9" Type="http://schemas.openxmlformats.org/officeDocument/2006/relationships/tags" Target="../tags/tag161.xml"/><Relationship Id="rId8" Type="http://schemas.openxmlformats.org/officeDocument/2006/relationships/tags" Target="../tags/tag160.xml"/><Relationship Id="rId7" Type="http://schemas.openxmlformats.org/officeDocument/2006/relationships/tags" Target="../tags/tag159.xml"/><Relationship Id="rId6" Type="http://schemas.openxmlformats.org/officeDocument/2006/relationships/tags" Target="../tags/tag158.xml"/><Relationship Id="rId5" Type="http://schemas.openxmlformats.org/officeDocument/2006/relationships/tags" Target="../tags/tag157.xml"/><Relationship Id="rId4" Type="http://schemas.openxmlformats.org/officeDocument/2006/relationships/tags" Target="../tags/tag156.xml"/><Relationship Id="rId3" Type="http://schemas.openxmlformats.org/officeDocument/2006/relationships/tags" Target="../tags/tag155.xml"/><Relationship Id="rId24" Type="http://schemas.openxmlformats.org/officeDocument/2006/relationships/tags" Target="../tags/tag176.xml"/><Relationship Id="rId23" Type="http://schemas.openxmlformats.org/officeDocument/2006/relationships/tags" Target="../tags/tag175.xml"/><Relationship Id="rId22" Type="http://schemas.openxmlformats.org/officeDocument/2006/relationships/tags" Target="../tags/tag174.xml"/><Relationship Id="rId21" Type="http://schemas.openxmlformats.org/officeDocument/2006/relationships/tags" Target="../tags/tag173.xml"/><Relationship Id="rId20" Type="http://schemas.openxmlformats.org/officeDocument/2006/relationships/tags" Target="../tags/tag172.xml"/><Relationship Id="rId2" Type="http://schemas.openxmlformats.org/officeDocument/2006/relationships/tags" Target="../tags/tag154.xml"/><Relationship Id="rId19" Type="http://schemas.openxmlformats.org/officeDocument/2006/relationships/tags" Target="../tags/tag171.xml"/><Relationship Id="rId18" Type="http://schemas.openxmlformats.org/officeDocument/2006/relationships/tags" Target="../tags/tag170.xml"/><Relationship Id="rId17" Type="http://schemas.openxmlformats.org/officeDocument/2006/relationships/tags" Target="../tags/tag169.xml"/><Relationship Id="rId16" Type="http://schemas.openxmlformats.org/officeDocument/2006/relationships/tags" Target="../tags/tag168.xml"/><Relationship Id="rId15" Type="http://schemas.openxmlformats.org/officeDocument/2006/relationships/tags" Target="../tags/tag167.xml"/><Relationship Id="rId14" Type="http://schemas.openxmlformats.org/officeDocument/2006/relationships/tags" Target="../tags/tag166.xml"/><Relationship Id="rId13" Type="http://schemas.openxmlformats.org/officeDocument/2006/relationships/tags" Target="../tags/tag165.xml"/><Relationship Id="rId12" Type="http://schemas.openxmlformats.org/officeDocument/2006/relationships/tags" Target="../tags/tag164.xml"/><Relationship Id="rId11" Type="http://schemas.openxmlformats.org/officeDocument/2006/relationships/tags" Target="../tags/tag163.xml"/><Relationship Id="rId10" Type="http://schemas.openxmlformats.org/officeDocument/2006/relationships/tags" Target="../tags/tag162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9" Type="http://schemas.openxmlformats.org/officeDocument/2006/relationships/tags" Target="../tags/tag184.xml"/><Relationship Id="rId8" Type="http://schemas.openxmlformats.org/officeDocument/2006/relationships/tags" Target="../tags/tag183.xml"/><Relationship Id="rId7" Type="http://schemas.openxmlformats.org/officeDocument/2006/relationships/tags" Target="../tags/tag182.xml"/><Relationship Id="rId6" Type="http://schemas.openxmlformats.org/officeDocument/2006/relationships/tags" Target="../tags/tag181.xml"/><Relationship Id="rId5" Type="http://schemas.openxmlformats.org/officeDocument/2006/relationships/tags" Target="../tags/tag180.xml"/><Relationship Id="rId4" Type="http://schemas.openxmlformats.org/officeDocument/2006/relationships/tags" Target="../tags/tag179.xml"/><Relationship Id="rId3" Type="http://schemas.openxmlformats.org/officeDocument/2006/relationships/tags" Target="../tags/tag178.xml"/><Relationship Id="rId2" Type="http://schemas.openxmlformats.org/officeDocument/2006/relationships/tags" Target="../tags/tag177.xm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tags" Target="../tags/tag191.xml"/><Relationship Id="rId7" Type="http://schemas.openxmlformats.org/officeDocument/2006/relationships/tags" Target="../tags/tag190.xml"/><Relationship Id="rId6" Type="http://schemas.openxmlformats.org/officeDocument/2006/relationships/tags" Target="../tags/tag189.xml"/><Relationship Id="rId5" Type="http://schemas.openxmlformats.org/officeDocument/2006/relationships/tags" Target="../tags/tag188.xml"/><Relationship Id="rId4" Type="http://schemas.openxmlformats.org/officeDocument/2006/relationships/tags" Target="../tags/tag187.xml"/><Relationship Id="rId3" Type="http://schemas.openxmlformats.org/officeDocument/2006/relationships/tags" Target="../tags/tag186.xml"/><Relationship Id="rId2" Type="http://schemas.openxmlformats.org/officeDocument/2006/relationships/tags" Target="../tags/tag185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9" Type="http://schemas.openxmlformats.org/officeDocument/2006/relationships/tags" Target="../tags/tag199.xml"/><Relationship Id="rId8" Type="http://schemas.openxmlformats.org/officeDocument/2006/relationships/tags" Target="../tags/tag198.xml"/><Relationship Id="rId7" Type="http://schemas.openxmlformats.org/officeDocument/2006/relationships/tags" Target="../tags/tag197.xml"/><Relationship Id="rId6" Type="http://schemas.openxmlformats.org/officeDocument/2006/relationships/tags" Target="../tags/tag196.xml"/><Relationship Id="rId5" Type="http://schemas.openxmlformats.org/officeDocument/2006/relationships/tags" Target="../tags/tag195.xml"/><Relationship Id="rId4" Type="http://schemas.openxmlformats.org/officeDocument/2006/relationships/tags" Target="../tags/tag194.xml"/><Relationship Id="rId3" Type="http://schemas.openxmlformats.org/officeDocument/2006/relationships/tags" Target="../tags/tag193.xml"/><Relationship Id="rId2" Type="http://schemas.openxmlformats.org/officeDocument/2006/relationships/tags" Target="../tags/tag192.xml"/><Relationship Id="rId12" Type="http://schemas.openxmlformats.org/officeDocument/2006/relationships/tags" Target="../tags/tag202.xml"/><Relationship Id="rId11" Type="http://schemas.openxmlformats.org/officeDocument/2006/relationships/tags" Target="../tags/tag201.xml"/><Relationship Id="rId10" Type="http://schemas.openxmlformats.org/officeDocument/2006/relationships/tags" Target="../tags/tag200.xml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9" Type="http://schemas.openxmlformats.org/officeDocument/2006/relationships/tags" Target="../tags/tag210.xml"/><Relationship Id="rId8" Type="http://schemas.openxmlformats.org/officeDocument/2006/relationships/tags" Target="../tags/tag209.xml"/><Relationship Id="rId7" Type="http://schemas.openxmlformats.org/officeDocument/2006/relationships/tags" Target="../tags/tag208.xml"/><Relationship Id="rId6" Type="http://schemas.openxmlformats.org/officeDocument/2006/relationships/tags" Target="../tags/tag207.xml"/><Relationship Id="rId5" Type="http://schemas.openxmlformats.org/officeDocument/2006/relationships/tags" Target="../tags/tag206.xml"/><Relationship Id="rId4" Type="http://schemas.openxmlformats.org/officeDocument/2006/relationships/tags" Target="../tags/tag205.xml"/><Relationship Id="rId3" Type="http://schemas.openxmlformats.org/officeDocument/2006/relationships/tags" Target="../tags/tag204.xml"/><Relationship Id="rId2" Type="http://schemas.openxmlformats.org/officeDocument/2006/relationships/tags" Target="../tags/tag203.xml"/><Relationship Id="rId12" Type="http://schemas.openxmlformats.org/officeDocument/2006/relationships/tags" Target="../tags/tag213.xml"/><Relationship Id="rId11" Type="http://schemas.openxmlformats.org/officeDocument/2006/relationships/tags" Target="../tags/tag212.xml"/><Relationship Id="rId10" Type="http://schemas.openxmlformats.org/officeDocument/2006/relationships/tags" Target="../tags/tag211.xml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9" Type="http://schemas.openxmlformats.org/officeDocument/2006/relationships/tags" Target="../tags/tag221.xml"/><Relationship Id="rId8" Type="http://schemas.openxmlformats.org/officeDocument/2006/relationships/tags" Target="../tags/tag220.xml"/><Relationship Id="rId7" Type="http://schemas.openxmlformats.org/officeDocument/2006/relationships/tags" Target="../tags/tag219.xml"/><Relationship Id="rId6" Type="http://schemas.openxmlformats.org/officeDocument/2006/relationships/tags" Target="../tags/tag218.xml"/><Relationship Id="rId5" Type="http://schemas.openxmlformats.org/officeDocument/2006/relationships/tags" Target="../tags/tag217.xml"/><Relationship Id="rId4" Type="http://schemas.openxmlformats.org/officeDocument/2006/relationships/tags" Target="../tags/tag216.xml"/><Relationship Id="rId3" Type="http://schemas.openxmlformats.org/officeDocument/2006/relationships/tags" Target="../tags/tag215.xml"/><Relationship Id="rId2" Type="http://schemas.openxmlformats.org/officeDocument/2006/relationships/tags" Target="../tags/tag214.xml"/><Relationship Id="rId12" Type="http://schemas.openxmlformats.org/officeDocument/2006/relationships/tags" Target="../tags/tag224.xml"/><Relationship Id="rId11" Type="http://schemas.openxmlformats.org/officeDocument/2006/relationships/tags" Target="../tags/tag223.xml"/><Relationship Id="rId10" Type="http://schemas.openxmlformats.org/officeDocument/2006/relationships/tags" Target="../tags/tag222.xml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9" Type="http://schemas.openxmlformats.org/officeDocument/2006/relationships/tags" Target="../tags/tag232.xml"/><Relationship Id="rId8" Type="http://schemas.openxmlformats.org/officeDocument/2006/relationships/tags" Target="../tags/tag231.xml"/><Relationship Id="rId7" Type="http://schemas.openxmlformats.org/officeDocument/2006/relationships/tags" Target="../tags/tag230.xml"/><Relationship Id="rId6" Type="http://schemas.openxmlformats.org/officeDocument/2006/relationships/tags" Target="../tags/tag229.xml"/><Relationship Id="rId5" Type="http://schemas.openxmlformats.org/officeDocument/2006/relationships/tags" Target="../tags/tag228.xml"/><Relationship Id="rId4" Type="http://schemas.openxmlformats.org/officeDocument/2006/relationships/tags" Target="../tags/tag227.xml"/><Relationship Id="rId3" Type="http://schemas.openxmlformats.org/officeDocument/2006/relationships/tags" Target="../tags/tag226.xml"/><Relationship Id="rId2" Type="http://schemas.openxmlformats.org/officeDocument/2006/relationships/tags" Target="../tags/tag225.xml"/><Relationship Id="rId11" Type="http://schemas.openxmlformats.org/officeDocument/2006/relationships/tags" Target="../tags/tag234.xml"/><Relationship Id="rId10" Type="http://schemas.openxmlformats.org/officeDocument/2006/relationships/tags" Target="../tags/tag233.xml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9" Type="http://schemas.openxmlformats.org/officeDocument/2006/relationships/tags" Target="../tags/tag242.xml"/><Relationship Id="rId8" Type="http://schemas.openxmlformats.org/officeDocument/2006/relationships/tags" Target="../tags/tag241.xml"/><Relationship Id="rId7" Type="http://schemas.openxmlformats.org/officeDocument/2006/relationships/tags" Target="../tags/tag240.xml"/><Relationship Id="rId6" Type="http://schemas.openxmlformats.org/officeDocument/2006/relationships/tags" Target="../tags/tag239.xml"/><Relationship Id="rId5" Type="http://schemas.openxmlformats.org/officeDocument/2006/relationships/tags" Target="../tags/tag238.xml"/><Relationship Id="rId4" Type="http://schemas.openxmlformats.org/officeDocument/2006/relationships/tags" Target="../tags/tag237.xml"/><Relationship Id="rId3" Type="http://schemas.openxmlformats.org/officeDocument/2006/relationships/tags" Target="../tags/tag236.xml"/><Relationship Id="rId2" Type="http://schemas.openxmlformats.org/officeDocument/2006/relationships/tags" Target="../tags/tag235.xml"/><Relationship Id="rId11" Type="http://schemas.openxmlformats.org/officeDocument/2006/relationships/tags" Target="../tags/tag244.xml"/><Relationship Id="rId10" Type="http://schemas.openxmlformats.org/officeDocument/2006/relationships/tags" Target="../tags/tag243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10"/>
          <p:cNvSpPr/>
          <p:nvPr userDrawn="1">
            <p:custDataLst>
              <p:tags r:id="rId2"/>
            </p:custDataLst>
          </p:nvPr>
        </p:nvSpPr>
        <p:spPr>
          <a:xfrm>
            <a:off x="5340985" y="3441065"/>
            <a:ext cx="6816725" cy="3439795"/>
          </a:xfrm>
          <a:custGeom>
            <a:avLst/>
            <a:gdLst>
              <a:gd name="adj" fmla="val 50000"/>
              <a:gd name="a" fmla="pin 0 adj 50000"/>
              <a:gd name="x1" fmla="*/ ss a 100000"/>
              <a:gd name="x2" fmla="+- r 0 x1"/>
              <a:gd name="y2" fmla="+- b 0 x1"/>
              <a:gd name="il" fmla="*/ x1 29289 100000"/>
              <a:gd name="ir" fmla="+- r 0 il"/>
              <a:gd name="ib" fmla="+- b 0 il"/>
            </a:gdLst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0735" h="5417">
                <a:moveTo>
                  <a:pt x="2710" y="0"/>
                </a:moveTo>
                <a:lnTo>
                  <a:pt x="8027" y="0"/>
                </a:lnTo>
                <a:cubicBezTo>
                  <a:pt x="9522" y="0"/>
                  <a:pt x="10735" y="1213"/>
                  <a:pt x="10735" y="2709"/>
                </a:cubicBezTo>
                <a:cubicBezTo>
                  <a:pt x="10735" y="4204"/>
                  <a:pt x="9522" y="5417"/>
                  <a:pt x="8027" y="5417"/>
                </a:cubicBezTo>
                <a:lnTo>
                  <a:pt x="2710" y="5417"/>
                </a:lnTo>
                <a:cubicBezTo>
                  <a:pt x="2674" y="5417"/>
                  <a:pt x="2640" y="5416"/>
                  <a:pt x="2605" y="5415"/>
                </a:cubicBezTo>
                <a:lnTo>
                  <a:pt x="2604" y="5415"/>
                </a:lnTo>
                <a:lnTo>
                  <a:pt x="0" y="5415"/>
                </a:lnTo>
                <a:lnTo>
                  <a:pt x="0" y="2598"/>
                </a:lnTo>
                <a:lnTo>
                  <a:pt x="3" y="2598"/>
                </a:lnTo>
                <a:lnTo>
                  <a:pt x="5" y="2569"/>
                </a:lnTo>
                <a:cubicBezTo>
                  <a:pt x="77" y="1138"/>
                  <a:pt x="1260" y="0"/>
                  <a:pt x="2710" y="0"/>
                </a:cubicBezTo>
                <a:close/>
              </a:path>
            </a:pathLst>
          </a:custGeom>
          <a:pattFill prst="lgConfetti">
            <a:fgClr>
              <a:schemeClr val="accent2"/>
            </a:fgClr>
            <a:bgClr>
              <a:schemeClr val="tx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4" name="圆角矩形 11"/>
          <p:cNvSpPr/>
          <p:nvPr userDrawn="1">
            <p:custDataLst>
              <p:tags r:id="rId3"/>
            </p:custDataLst>
          </p:nvPr>
        </p:nvSpPr>
        <p:spPr>
          <a:xfrm>
            <a:off x="8776965" y="5720"/>
            <a:ext cx="3415033" cy="6819898"/>
          </a:xfrm>
          <a:custGeom>
            <a:avLst/>
            <a:gdLst>
              <a:gd name="connsiteX0" fmla="*/ 1707518 w 3415033"/>
              <a:gd name="connsiteY0" fmla="*/ 1 h 6819898"/>
              <a:gd name="connsiteX1" fmla="*/ 3415033 w 3415033"/>
              <a:gd name="connsiteY1" fmla="*/ 1707516 h 6819898"/>
              <a:gd name="connsiteX2" fmla="*/ 3415032 w 3415033"/>
              <a:gd name="connsiteY2" fmla="*/ 5112383 h 6819898"/>
              <a:gd name="connsiteX3" fmla="*/ 1707517 w 3415033"/>
              <a:gd name="connsiteY3" fmla="*/ 6819898 h 6819898"/>
              <a:gd name="connsiteX4" fmla="*/ 2 w 3415033"/>
              <a:gd name="connsiteY4" fmla="*/ 5112383 h 6819898"/>
              <a:gd name="connsiteX5" fmla="*/ 0 w 3415033"/>
              <a:gd name="connsiteY5" fmla="*/ 1707516 h 6819898"/>
              <a:gd name="connsiteX6" fmla="*/ 1707518 w 3415033"/>
              <a:gd name="connsiteY6" fmla="*/ 1 h 6819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15033" h="6819898">
                <a:moveTo>
                  <a:pt x="1707518" y="1"/>
                </a:moveTo>
                <a:cubicBezTo>
                  <a:pt x="2650552" y="1"/>
                  <a:pt x="3415034" y="764482"/>
                  <a:pt x="3415033" y="1707516"/>
                </a:cubicBezTo>
                <a:lnTo>
                  <a:pt x="3415032" y="5112383"/>
                </a:lnTo>
                <a:cubicBezTo>
                  <a:pt x="3415032" y="6055417"/>
                  <a:pt x="2650551" y="6819898"/>
                  <a:pt x="1707517" y="6819898"/>
                </a:cubicBezTo>
                <a:cubicBezTo>
                  <a:pt x="764483" y="6819901"/>
                  <a:pt x="5" y="6055419"/>
                  <a:pt x="2" y="5112383"/>
                </a:cubicBezTo>
                <a:lnTo>
                  <a:pt x="0" y="1707516"/>
                </a:lnTo>
                <a:cubicBezTo>
                  <a:pt x="1" y="764482"/>
                  <a:pt x="764485" y="0"/>
                  <a:pt x="1707518" y="1"/>
                </a:cubicBez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3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/>
          </a:p>
        </p:txBody>
      </p:sp>
      <p:sp>
        <p:nvSpPr>
          <p:cNvPr id="9" name="对角圆角矩形 6"/>
          <p:cNvSpPr/>
          <p:nvPr userDrawn="1">
            <p:custDataLst>
              <p:tags r:id="rId4"/>
            </p:custDataLst>
          </p:nvPr>
        </p:nvSpPr>
        <p:spPr>
          <a:xfrm>
            <a:off x="8776970" y="3441065"/>
            <a:ext cx="3415030" cy="3439160"/>
          </a:xfrm>
          <a:prstGeom prst="round2DiagRect">
            <a:avLst>
              <a:gd name="adj1" fmla="val 50000"/>
              <a:gd name="adj2" fmla="val 0"/>
            </a:avLst>
          </a:prstGeom>
          <a:pattFill prst="dashHorz">
            <a:fgClr>
              <a:schemeClr val="bg1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5"/>
            </p:custDataLst>
          </p:nvPr>
        </p:nvSpPr>
        <p:spPr>
          <a:xfrm>
            <a:off x="770891" y="1352550"/>
            <a:ext cx="5058410" cy="2823845"/>
          </a:xfrm>
        </p:spPr>
        <p:txBody>
          <a:bodyPr lIns="101600" tIns="38100" rIns="25400" bIns="38100" anchor="b" anchorCtr="0">
            <a:normAutofit/>
          </a:bodyPr>
          <a:lstStyle>
            <a:lvl1pPr algn="l">
              <a:defRPr sz="8000" spc="6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6"/>
            </p:custDataLst>
          </p:nvPr>
        </p:nvSpPr>
        <p:spPr>
          <a:xfrm>
            <a:off x="1022985" y="5232001"/>
            <a:ext cx="2727325" cy="356235"/>
          </a:xfrm>
        </p:spPr>
        <p:txBody>
          <a:bodyPr lIns="101600" tIns="38100" rIns="76200" bIns="38100" anchor="ctr">
            <a:normAutofit/>
          </a:bodyPr>
          <a:lstStyle>
            <a:lvl1pPr marL="0" indent="0" algn="l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1800" b="1" u="none" strike="noStrike" kern="1200" cap="none" spc="200" normalizeH="0" baseline="0">
                <a:solidFill>
                  <a:schemeClr val="bg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13" name="圆角矩形 22"/>
          <p:cNvSpPr/>
          <p:nvPr userDrawn="1">
            <p:custDataLst>
              <p:tags r:id="rId10"/>
            </p:custDataLst>
          </p:nvPr>
        </p:nvSpPr>
        <p:spPr>
          <a:xfrm>
            <a:off x="922655" y="5250815"/>
            <a:ext cx="92075" cy="292735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圆角矩形 23"/>
          <p:cNvSpPr/>
          <p:nvPr userDrawn="1">
            <p:custDataLst>
              <p:tags r:id="rId11"/>
            </p:custDataLst>
          </p:nvPr>
        </p:nvSpPr>
        <p:spPr>
          <a:xfrm>
            <a:off x="922655" y="5741035"/>
            <a:ext cx="92075" cy="292735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内容占位符 17"/>
          <p:cNvSpPr>
            <a:spLocks noGrp="1"/>
          </p:cNvSpPr>
          <p:nvPr>
            <p:ph sz="quarter" idx="13" hasCustomPrompt="1"/>
            <p:custDataLst>
              <p:tags r:id="rId12"/>
            </p:custDataLst>
          </p:nvPr>
        </p:nvSpPr>
        <p:spPr>
          <a:xfrm>
            <a:off x="1026408" y="5709285"/>
            <a:ext cx="2719704" cy="356236"/>
          </a:xfrm>
        </p:spPr>
        <p:txBody>
          <a:bodyPr>
            <a:normAutofit/>
          </a:bodyPr>
          <a:lstStyle>
            <a:lvl1pPr marL="0" indent="0">
              <a:buNone/>
              <a:defRPr sz="1800" b="1"/>
            </a:lvl1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圆角矩形 1"/>
          <p:cNvSpPr/>
          <p:nvPr userDrawn="1">
            <p:custDataLst>
              <p:tags r:id="rId2"/>
            </p:custDataLst>
          </p:nvPr>
        </p:nvSpPr>
        <p:spPr>
          <a:xfrm>
            <a:off x="0" y="4964430"/>
            <a:ext cx="12192000" cy="1893570"/>
          </a:xfrm>
          <a:prstGeom prst="roundRect">
            <a:avLst>
              <a:gd name="adj" fmla="val 0"/>
            </a:avLst>
          </a:prstGeom>
          <a:solidFill>
            <a:srgbClr val="3858FA"/>
          </a:solidFill>
          <a:ln>
            <a:solidFill>
              <a:srgbClr val="4063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10"/>
          <p:cNvGrpSpPr/>
          <p:nvPr userDrawn="1">
            <p:custDataLst>
              <p:tags r:id="rId3"/>
            </p:custDataLst>
          </p:nvPr>
        </p:nvGrpSpPr>
        <p:grpSpPr>
          <a:xfrm>
            <a:off x="0" y="4993005"/>
            <a:ext cx="12308205" cy="1898015"/>
            <a:chOff x="0" y="7863"/>
            <a:chExt cx="19383" cy="2989"/>
          </a:xfrm>
        </p:grpSpPr>
        <p:grpSp>
          <p:nvGrpSpPr>
            <p:cNvPr id="12" name="组合 11"/>
            <p:cNvGrpSpPr/>
            <p:nvPr/>
          </p:nvGrpSpPr>
          <p:grpSpPr>
            <a:xfrm>
              <a:off x="0" y="7874"/>
              <a:ext cx="1492" cy="2979"/>
              <a:chOff x="2731" y="3587"/>
              <a:chExt cx="680" cy="1358"/>
            </a:xfrm>
            <a:noFill/>
          </p:grpSpPr>
          <p:sp>
            <p:nvSpPr>
              <p:cNvPr id="49" name="圆角矩形 8"/>
              <p:cNvSpPr/>
              <p:nvPr>
                <p:custDataLst>
                  <p:tags r:id="rId4"/>
                </p:custDataLst>
              </p:nvPr>
            </p:nvSpPr>
            <p:spPr>
              <a:xfrm rot="16200000">
                <a:off x="2392" y="3926"/>
                <a:ext cx="1359" cy="681"/>
              </a:xfrm>
              <a:prstGeom prst="roundRect">
                <a:avLst>
                  <a:gd name="adj" fmla="val 50000"/>
                </a:avLst>
              </a:prstGeom>
              <a:grpFill/>
              <a:ln w="63500">
                <a:solidFill>
                  <a:schemeClr val="accent2">
                    <a:lumMod val="60000"/>
                    <a:lumOff val="40000"/>
                    <a:alpha val="17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" name="椭圆 49"/>
              <p:cNvSpPr/>
              <p:nvPr>
                <p:custDataLst>
                  <p:tags r:id="rId5"/>
                </p:custDataLst>
              </p:nvPr>
            </p:nvSpPr>
            <p:spPr>
              <a:xfrm>
                <a:off x="2731" y="4265"/>
                <a:ext cx="681" cy="681"/>
              </a:xfrm>
              <a:prstGeom prst="ellipse">
                <a:avLst/>
              </a:prstGeom>
              <a:grpFill/>
              <a:ln w="63500">
                <a:solidFill>
                  <a:schemeClr val="accent2">
                    <a:lumMod val="60000"/>
                    <a:lumOff val="40000"/>
                    <a:alpha val="17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3" name="组合 12"/>
            <p:cNvGrpSpPr/>
            <p:nvPr/>
          </p:nvGrpSpPr>
          <p:grpSpPr>
            <a:xfrm rot="5400000">
              <a:off x="2240" y="8617"/>
              <a:ext cx="1492" cy="2979"/>
              <a:chOff x="2731" y="3587"/>
              <a:chExt cx="680" cy="1358"/>
            </a:xfrm>
            <a:noFill/>
          </p:grpSpPr>
          <p:sp>
            <p:nvSpPr>
              <p:cNvPr id="47" name="圆角矩形 11"/>
              <p:cNvSpPr/>
              <p:nvPr>
                <p:custDataLst>
                  <p:tags r:id="rId6"/>
                </p:custDataLst>
              </p:nvPr>
            </p:nvSpPr>
            <p:spPr>
              <a:xfrm rot="16200000">
                <a:off x="2392" y="3926"/>
                <a:ext cx="1359" cy="681"/>
              </a:xfrm>
              <a:prstGeom prst="roundRect">
                <a:avLst>
                  <a:gd name="adj" fmla="val 50000"/>
                </a:avLst>
              </a:prstGeom>
              <a:grpFill/>
              <a:ln w="63500">
                <a:solidFill>
                  <a:srgbClr val="4063F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" name="椭圆 47"/>
              <p:cNvSpPr/>
              <p:nvPr>
                <p:custDataLst>
                  <p:tags r:id="rId7"/>
                </p:custDataLst>
              </p:nvPr>
            </p:nvSpPr>
            <p:spPr>
              <a:xfrm>
                <a:off x="2731" y="4265"/>
                <a:ext cx="681" cy="681"/>
              </a:xfrm>
              <a:prstGeom prst="ellipse">
                <a:avLst/>
              </a:prstGeom>
              <a:grpFill/>
              <a:ln w="63500">
                <a:solidFill>
                  <a:srgbClr val="4063F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" name="组合 13"/>
            <p:cNvGrpSpPr/>
            <p:nvPr/>
          </p:nvGrpSpPr>
          <p:grpSpPr>
            <a:xfrm rot="16200000">
              <a:off x="2240" y="7123"/>
              <a:ext cx="1492" cy="2979"/>
              <a:chOff x="2731" y="3587"/>
              <a:chExt cx="680" cy="1358"/>
            </a:xfrm>
            <a:noFill/>
          </p:grpSpPr>
          <p:sp>
            <p:nvSpPr>
              <p:cNvPr id="45" name="圆角矩形 14"/>
              <p:cNvSpPr/>
              <p:nvPr>
                <p:custDataLst>
                  <p:tags r:id="rId8"/>
                </p:custDataLst>
              </p:nvPr>
            </p:nvSpPr>
            <p:spPr>
              <a:xfrm rot="16200000">
                <a:off x="2392" y="3926"/>
                <a:ext cx="1359" cy="681"/>
              </a:xfrm>
              <a:prstGeom prst="roundRect">
                <a:avLst>
                  <a:gd name="adj" fmla="val 50000"/>
                </a:avLst>
              </a:prstGeom>
              <a:grpFill/>
              <a:ln w="63500">
                <a:solidFill>
                  <a:srgbClr val="4063F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" name="椭圆 45"/>
              <p:cNvSpPr/>
              <p:nvPr>
                <p:custDataLst>
                  <p:tags r:id="rId9"/>
                </p:custDataLst>
              </p:nvPr>
            </p:nvSpPr>
            <p:spPr>
              <a:xfrm>
                <a:off x="2731" y="4265"/>
                <a:ext cx="681" cy="681"/>
              </a:xfrm>
              <a:prstGeom prst="ellipse">
                <a:avLst/>
              </a:prstGeom>
              <a:grpFill/>
              <a:ln w="63500">
                <a:solidFill>
                  <a:srgbClr val="4063F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" name="组合 14"/>
            <p:cNvGrpSpPr/>
            <p:nvPr/>
          </p:nvGrpSpPr>
          <p:grpSpPr>
            <a:xfrm rot="10800000">
              <a:off x="4478" y="7874"/>
              <a:ext cx="1492" cy="2979"/>
              <a:chOff x="2731" y="3587"/>
              <a:chExt cx="680" cy="1358"/>
            </a:xfrm>
            <a:noFill/>
          </p:grpSpPr>
          <p:sp>
            <p:nvSpPr>
              <p:cNvPr id="43" name="圆角矩形 18"/>
              <p:cNvSpPr/>
              <p:nvPr>
                <p:custDataLst>
                  <p:tags r:id="rId10"/>
                </p:custDataLst>
              </p:nvPr>
            </p:nvSpPr>
            <p:spPr>
              <a:xfrm rot="16200000">
                <a:off x="2392" y="3926"/>
                <a:ext cx="1359" cy="681"/>
              </a:xfrm>
              <a:prstGeom prst="roundRect">
                <a:avLst>
                  <a:gd name="adj" fmla="val 50000"/>
                </a:avLst>
              </a:prstGeom>
              <a:grpFill/>
              <a:ln w="63500">
                <a:solidFill>
                  <a:srgbClr val="4063F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椭圆 43"/>
              <p:cNvSpPr/>
              <p:nvPr>
                <p:custDataLst>
                  <p:tags r:id="rId11"/>
                </p:custDataLst>
              </p:nvPr>
            </p:nvSpPr>
            <p:spPr>
              <a:xfrm>
                <a:off x="2731" y="4265"/>
                <a:ext cx="681" cy="681"/>
              </a:xfrm>
              <a:prstGeom prst="ellipse">
                <a:avLst/>
              </a:prstGeom>
              <a:grpFill/>
              <a:ln w="63500">
                <a:solidFill>
                  <a:srgbClr val="4063F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" name="组合 15"/>
            <p:cNvGrpSpPr/>
            <p:nvPr/>
          </p:nvGrpSpPr>
          <p:grpSpPr>
            <a:xfrm rot="5400000">
              <a:off x="6716" y="7120"/>
              <a:ext cx="1492" cy="2979"/>
              <a:chOff x="2731" y="3587"/>
              <a:chExt cx="680" cy="1358"/>
            </a:xfrm>
            <a:noFill/>
          </p:grpSpPr>
          <p:sp>
            <p:nvSpPr>
              <p:cNvPr id="41" name="圆角矩形 21"/>
              <p:cNvSpPr/>
              <p:nvPr>
                <p:custDataLst>
                  <p:tags r:id="rId12"/>
                </p:custDataLst>
              </p:nvPr>
            </p:nvSpPr>
            <p:spPr>
              <a:xfrm rot="16200000">
                <a:off x="2392" y="3926"/>
                <a:ext cx="1359" cy="681"/>
              </a:xfrm>
              <a:prstGeom prst="roundRect">
                <a:avLst>
                  <a:gd name="adj" fmla="val 50000"/>
                </a:avLst>
              </a:prstGeom>
              <a:grpFill/>
              <a:ln w="63500">
                <a:solidFill>
                  <a:srgbClr val="4063F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椭圆 41"/>
              <p:cNvSpPr/>
              <p:nvPr>
                <p:custDataLst>
                  <p:tags r:id="rId13"/>
                </p:custDataLst>
              </p:nvPr>
            </p:nvSpPr>
            <p:spPr>
              <a:xfrm>
                <a:off x="2731" y="4265"/>
                <a:ext cx="681" cy="681"/>
              </a:xfrm>
              <a:prstGeom prst="ellipse">
                <a:avLst/>
              </a:prstGeom>
              <a:grpFill/>
              <a:ln w="63500">
                <a:solidFill>
                  <a:srgbClr val="4063F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7" name="组合 16"/>
            <p:cNvGrpSpPr/>
            <p:nvPr/>
          </p:nvGrpSpPr>
          <p:grpSpPr>
            <a:xfrm rot="16200000">
              <a:off x="6714" y="8617"/>
              <a:ext cx="1492" cy="2979"/>
              <a:chOff x="2731" y="3587"/>
              <a:chExt cx="680" cy="1358"/>
            </a:xfrm>
            <a:noFill/>
          </p:grpSpPr>
          <p:sp>
            <p:nvSpPr>
              <p:cNvPr id="39" name="圆角矩形 24"/>
              <p:cNvSpPr/>
              <p:nvPr>
                <p:custDataLst>
                  <p:tags r:id="rId14"/>
                </p:custDataLst>
              </p:nvPr>
            </p:nvSpPr>
            <p:spPr>
              <a:xfrm rot="16200000">
                <a:off x="2392" y="3926"/>
                <a:ext cx="1359" cy="681"/>
              </a:xfrm>
              <a:prstGeom prst="roundRect">
                <a:avLst>
                  <a:gd name="adj" fmla="val 50000"/>
                </a:avLst>
              </a:prstGeom>
              <a:grpFill/>
              <a:ln w="63500">
                <a:solidFill>
                  <a:srgbClr val="4063F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" name="椭圆 39"/>
              <p:cNvSpPr/>
              <p:nvPr>
                <p:custDataLst>
                  <p:tags r:id="rId15"/>
                </p:custDataLst>
              </p:nvPr>
            </p:nvSpPr>
            <p:spPr>
              <a:xfrm>
                <a:off x="2731" y="4265"/>
                <a:ext cx="681" cy="681"/>
              </a:xfrm>
              <a:prstGeom prst="ellipse">
                <a:avLst/>
              </a:prstGeom>
              <a:grpFill/>
              <a:ln w="63500">
                <a:solidFill>
                  <a:srgbClr val="4063F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8" name="组合 17"/>
            <p:cNvGrpSpPr/>
            <p:nvPr/>
          </p:nvGrpSpPr>
          <p:grpSpPr>
            <a:xfrm>
              <a:off x="8946" y="7874"/>
              <a:ext cx="1492" cy="2979"/>
              <a:chOff x="2731" y="3587"/>
              <a:chExt cx="680" cy="1358"/>
            </a:xfrm>
            <a:noFill/>
          </p:grpSpPr>
          <p:sp>
            <p:nvSpPr>
              <p:cNvPr id="37" name="圆角矩形 27"/>
              <p:cNvSpPr/>
              <p:nvPr>
                <p:custDataLst>
                  <p:tags r:id="rId16"/>
                </p:custDataLst>
              </p:nvPr>
            </p:nvSpPr>
            <p:spPr>
              <a:xfrm rot="16200000">
                <a:off x="2392" y="3926"/>
                <a:ext cx="1359" cy="681"/>
              </a:xfrm>
              <a:prstGeom prst="roundRect">
                <a:avLst>
                  <a:gd name="adj" fmla="val 50000"/>
                </a:avLst>
              </a:prstGeom>
              <a:grpFill/>
              <a:ln w="63500">
                <a:solidFill>
                  <a:srgbClr val="4063F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椭圆 37"/>
              <p:cNvSpPr/>
              <p:nvPr>
                <p:custDataLst>
                  <p:tags r:id="rId17"/>
                </p:custDataLst>
              </p:nvPr>
            </p:nvSpPr>
            <p:spPr>
              <a:xfrm>
                <a:off x="2731" y="4265"/>
                <a:ext cx="681" cy="681"/>
              </a:xfrm>
              <a:prstGeom prst="ellipse">
                <a:avLst/>
              </a:prstGeom>
              <a:grpFill/>
              <a:ln w="63500">
                <a:solidFill>
                  <a:srgbClr val="4063F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9" name="组合 18"/>
            <p:cNvGrpSpPr/>
            <p:nvPr/>
          </p:nvGrpSpPr>
          <p:grpSpPr>
            <a:xfrm rot="5400000">
              <a:off x="11186" y="8617"/>
              <a:ext cx="1492" cy="2979"/>
              <a:chOff x="2731" y="3587"/>
              <a:chExt cx="680" cy="1358"/>
            </a:xfrm>
            <a:noFill/>
          </p:grpSpPr>
          <p:sp>
            <p:nvSpPr>
              <p:cNvPr id="35" name="圆角矩形 30"/>
              <p:cNvSpPr/>
              <p:nvPr>
                <p:custDataLst>
                  <p:tags r:id="rId18"/>
                </p:custDataLst>
              </p:nvPr>
            </p:nvSpPr>
            <p:spPr>
              <a:xfrm rot="16200000">
                <a:off x="2392" y="3926"/>
                <a:ext cx="1359" cy="681"/>
              </a:xfrm>
              <a:prstGeom prst="roundRect">
                <a:avLst>
                  <a:gd name="adj" fmla="val 50000"/>
                </a:avLst>
              </a:prstGeom>
              <a:grpFill/>
              <a:ln w="63500">
                <a:solidFill>
                  <a:srgbClr val="4063F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椭圆 35"/>
              <p:cNvSpPr/>
              <p:nvPr>
                <p:custDataLst>
                  <p:tags r:id="rId19"/>
                </p:custDataLst>
              </p:nvPr>
            </p:nvSpPr>
            <p:spPr>
              <a:xfrm>
                <a:off x="2731" y="4265"/>
                <a:ext cx="681" cy="681"/>
              </a:xfrm>
              <a:prstGeom prst="ellipse">
                <a:avLst/>
              </a:prstGeom>
              <a:grpFill/>
              <a:ln w="63500">
                <a:solidFill>
                  <a:srgbClr val="4063F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 rot="16200000">
              <a:off x="11186" y="7123"/>
              <a:ext cx="1492" cy="2979"/>
              <a:chOff x="2731" y="3587"/>
              <a:chExt cx="680" cy="1358"/>
            </a:xfrm>
            <a:noFill/>
          </p:grpSpPr>
          <p:sp>
            <p:nvSpPr>
              <p:cNvPr id="33" name="圆角矩形 33"/>
              <p:cNvSpPr/>
              <p:nvPr>
                <p:custDataLst>
                  <p:tags r:id="rId20"/>
                </p:custDataLst>
              </p:nvPr>
            </p:nvSpPr>
            <p:spPr>
              <a:xfrm rot="16200000">
                <a:off x="2392" y="3926"/>
                <a:ext cx="1359" cy="681"/>
              </a:xfrm>
              <a:prstGeom prst="roundRect">
                <a:avLst>
                  <a:gd name="adj" fmla="val 50000"/>
                </a:avLst>
              </a:prstGeom>
              <a:grpFill/>
              <a:ln w="63500">
                <a:solidFill>
                  <a:srgbClr val="4063F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椭圆 33"/>
              <p:cNvSpPr/>
              <p:nvPr>
                <p:custDataLst>
                  <p:tags r:id="rId21"/>
                </p:custDataLst>
              </p:nvPr>
            </p:nvSpPr>
            <p:spPr>
              <a:xfrm>
                <a:off x="2731" y="4265"/>
                <a:ext cx="681" cy="681"/>
              </a:xfrm>
              <a:prstGeom prst="ellipse">
                <a:avLst/>
              </a:prstGeom>
              <a:grpFill/>
              <a:ln w="63500">
                <a:solidFill>
                  <a:srgbClr val="4063F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1" name="组合 20"/>
            <p:cNvGrpSpPr/>
            <p:nvPr/>
          </p:nvGrpSpPr>
          <p:grpSpPr>
            <a:xfrm rot="10800000">
              <a:off x="13424" y="7874"/>
              <a:ext cx="1492" cy="2979"/>
              <a:chOff x="2731" y="3587"/>
              <a:chExt cx="680" cy="1358"/>
            </a:xfrm>
            <a:noFill/>
          </p:grpSpPr>
          <p:sp>
            <p:nvSpPr>
              <p:cNvPr id="31" name="圆角矩形 36"/>
              <p:cNvSpPr/>
              <p:nvPr>
                <p:custDataLst>
                  <p:tags r:id="rId22"/>
                </p:custDataLst>
              </p:nvPr>
            </p:nvSpPr>
            <p:spPr>
              <a:xfrm rot="16200000">
                <a:off x="2392" y="3926"/>
                <a:ext cx="1359" cy="681"/>
              </a:xfrm>
              <a:prstGeom prst="roundRect">
                <a:avLst>
                  <a:gd name="adj" fmla="val 50000"/>
                </a:avLst>
              </a:prstGeom>
              <a:grpFill/>
              <a:ln w="63500">
                <a:solidFill>
                  <a:srgbClr val="4063F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椭圆 31"/>
              <p:cNvSpPr/>
              <p:nvPr>
                <p:custDataLst>
                  <p:tags r:id="rId23"/>
                </p:custDataLst>
              </p:nvPr>
            </p:nvSpPr>
            <p:spPr>
              <a:xfrm>
                <a:off x="2731" y="4265"/>
                <a:ext cx="681" cy="681"/>
              </a:xfrm>
              <a:prstGeom prst="ellipse">
                <a:avLst/>
              </a:prstGeom>
              <a:grpFill/>
              <a:ln w="63500">
                <a:solidFill>
                  <a:srgbClr val="4063F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2" name="组合 21"/>
            <p:cNvGrpSpPr/>
            <p:nvPr/>
          </p:nvGrpSpPr>
          <p:grpSpPr>
            <a:xfrm rot="5400000">
              <a:off x="15662" y="7120"/>
              <a:ext cx="1492" cy="2979"/>
              <a:chOff x="2731" y="3587"/>
              <a:chExt cx="680" cy="1358"/>
            </a:xfrm>
            <a:noFill/>
          </p:grpSpPr>
          <p:sp>
            <p:nvSpPr>
              <p:cNvPr id="29" name="圆角矩形 39"/>
              <p:cNvSpPr/>
              <p:nvPr>
                <p:custDataLst>
                  <p:tags r:id="rId24"/>
                </p:custDataLst>
              </p:nvPr>
            </p:nvSpPr>
            <p:spPr>
              <a:xfrm rot="16200000">
                <a:off x="2392" y="3926"/>
                <a:ext cx="1359" cy="681"/>
              </a:xfrm>
              <a:prstGeom prst="roundRect">
                <a:avLst>
                  <a:gd name="adj" fmla="val 50000"/>
                </a:avLst>
              </a:prstGeom>
              <a:grpFill/>
              <a:ln w="63500">
                <a:solidFill>
                  <a:srgbClr val="4063F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椭圆 29"/>
              <p:cNvSpPr/>
              <p:nvPr>
                <p:custDataLst>
                  <p:tags r:id="rId25"/>
                </p:custDataLst>
              </p:nvPr>
            </p:nvSpPr>
            <p:spPr>
              <a:xfrm>
                <a:off x="2731" y="4265"/>
                <a:ext cx="681" cy="681"/>
              </a:xfrm>
              <a:prstGeom prst="ellipse">
                <a:avLst/>
              </a:prstGeom>
              <a:grpFill/>
              <a:ln w="63500">
                <a:solidFill>
                  <a:srgbClr val="4063F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3" name="组合 22"/>
            <p:cNvGrpSpPr/>
            <p:nvPr/>
          </p:nvGrpSpPr>
          <p:grpSpPr>
            <a:xfrm rot="16200000">
              <a:off x="15660" y="8617"/>
              <a:ext cx="1492" cy="2979"/>
              <a:chOff x="2731" y="3587"/>
              <a:chExt cx="680" cy="1358"/>
            </a:xfrm>
            <a:noFill/>
          </p:grpSpPr>
          <p:sp>
            <p:nvSpPr>
              <p:cNvPr id="27" name="圆角矩形 42"/>
              <p:cNvSpPr/>
              <p:nvPr>
                <p:custDataLst>
                  <p:tags r:id="rId26"/>
                </p:custDataLst>
              </p:nvPr>
            </p:nvSpPr>
            <p:spPr>
              <a:xfrm rot="16200000">
                <a:off x="2392" y="3926"/>
                <a:ext cx="1359" cy="681"/>
              </a:xfrm>
              <a:prstGeom prst="roundRect">
                <a:avLst>
                  <a:gd name="adj" fmla="val 50000"/>
                </a:avLst>
              </a:prstGeom>
              <a:grpFill/>
              <a:ln w="63500">
                <a:solidFill>
                  <a:srgbClr val="4063F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椭圆 27"/>
              <p:cNvSpPr/>
              <p:nvPr>
                <p:custDataLst>
                  <p:tags r:id="rId27"/>
                </p:custDataLst>
              </p:nvPr>
            </p:nvSpPr>
            <p:spPr>
              <a:xfrm>
                <a:off x="2731" y="4265"/>
                <a:ext cx="681" cy="681"/>
              </a:xfrm>
              <a:prstGeom prst="ellipse">
                <a:avLst/>
              </a:prstGeom>
              <a:grpFill/>
              <a:ln w="63500">
                <a:solidFill>
                  <a:srgbClr val="4063F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4" name="组合 23"/>
            <p:cNvGrpSpPr/>
            <p:nvPr/>
          </p:nvGrpSpPr>
          <p:grpSpPr>
            <a:xfrm>
              <a:off x="17891" y="7874"/>
              <a:ext cx="1492" cy="2979"/>
              <a:chOff x="2731" y="3587"/>
              <a:chExt cx="680" cy="1358"/>
            </a:xfrm>
            <a:noFill/>
          </p:grpSpPr>
          <p:sp>
            <p:nvSpPr>
              <p:cNvPr id="25" name="圆角矩形 45"/>
              <p:cNvSpPr/>
              <p:nvPr>
                <p:custDataLst>
                  <p:tags r:id="rId28"/>
                </p:custDataLst>
              </p:nvPr>
            </p:nvSpPr>
            <p:spPr>
              <a:xfrm rot="16200000">
                <a:off x="2392" y="3926"/>
                <a:ext cx="1359" cy="681"/>
              </a:xfrm>
              <a:prstGeom prst="roundRect">
                <a:avLst>
                  <a:gd name="adj" fmla="val 50000"/>
                </a:avLst>
              </a:prstGeom>
              <a:grpFill/>
              <a:ln w="63500">
                <a:solidFill>
                  <a:srgbClr val="4063F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椭圆 25"/>
              <p:cNvSpPr/>
              <p:nvPr>
                <p:custDataLst>
                  <p:tags r:id="rId29"/>
                </p:custDataLst>
              </p:nvPr>
            </p:nvSpPr>
            <p:spPr>
              <a:xfrm>
                <a:off x="2731" y="4265"/>
                <a:ext cx="681" cy="681"/>
              </a:xfrm>
              <a:prstGeom prst="ellipse">
                <a:avLst/>
              </a:prstGeom>
              <a:grpFill/>
              <a:ln w="63500">
                <a:solidFill>
                  <a:srgbClr val="4063F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62" name="圆角矩形 60"/>
          <p:cNvSpPr/>
          <p:nvPr userDrawn="1">
            <p:custDataLst>
              <p:tags r:id="rId30"/>
            </p:custDataLst>
          </p:nvPr>
        </p:nvSpPr>
        <p:spPr>
          <a:xfrm>
            <a:off x="8373743" y="932821"/>
            <a:ext cx="2276650" cy="4539778"/>
          </a:xfrm>
          <a:custGeom>
            <a:avLst/>
            <a:gdLst>
              <a:gd name="connsiteX0" fmla="*/ 1138324 w 2276650"/>
              <a:gd name="connsiteY0" fmla="*/ 1 h 4539778"/>
              <a:gd name="connsiteX1" fmla="*/ 1138325 w 2276650"/>
              <a:gd name="connsiteY1" fmla="*/ 1 h 4539778"/>
              <a:gd name="connsiteX2" fmla="*/ 2276650 w 2276650"/>
              <a:gd name="connsiteY2" fmla="*/ 1138319 h 4539778"/>
              <a:gd name="connsiteX3" fmla="*/ 2276645 w 2276650"/>
              <a:gd name="connsiteY3" fmla="*/ 3401457 h 4539778"/>
              <a:gd name="connsiteX4" fmla="*/ 1254710 w 2276650"/>
              <a:gd name="connsiteY4" fmla="*/ 4533901 h 4539778"/>
              <a:gd name="connsiteX5" fmla="*/ 1138324 w 2276650"/>
              <a:gd name="connsiteY5" fmla="*/ 4539778 h 4539778"/>
              <a:gd name="connsiteX6" fmla="*/ 1021939 w 2276650"/>
              <a:gd name="connsiteY6" fmla="*/ 4533900 h 4539778"/>
              <a:gd name="connsiteX7" fmla="*/ 3 w 2276650"/>
              <a:gd name="connsiteY7" fmla="*/ 3401457 h 4539778"/>
              <a:gd name="connsiteX8" fmla="*/ 1 w 2276650"/>
              <a:gd name="connsiteY8" fmla="*/ 1138319 h 4539778"/>
              <a:gd name="connsiteX9" fmla="*/ 1138324 w 2276650"/>
              <a:gd name="connsiteY9" fmla="*/ 1 h 4539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76650" h="4539778">
                <a:moveTo>
                  <a:pt x="1138324" y="1"/>
                </a:moveTo>
                <a:lnTo>
                  <a:pt x="1138325" y="1"/>
                </a:lnTo>
                <a:cubicBezTo>
                  <a:pt x="1767004" y="-2"/>
                  <a:pt x="2276646" y="509646"/>
                  <a:pt x="2276650" y="1138319"/>
                </a:cubicBezTo>
                <a:lnTo>
                  <a:pt x="2276645" y="3401457"/>
                </a:lnTo>
                <a:cubicBezTo>
                  <a:pt x="2276642" y="3990844"/>
                  <a:pt x="1828716" y="4475609"/>
                  <a:pt x="1254710" y="4533901"/>
                </a:cubicBezTo>
                <a:lnTo>
                  <a:pt x="1138324" y="4539778"/>
                </a:lnTo>
                <a:lnTo>
                  <a:pt x="1021939" y="4533900"/>
                </a:lnTo>
                <a:cubicBezTo>
                  <a:pt x="447934" y="4475609"/>
                  <a:pt x="1" y="3990843"/>
                  <a:pt x="3" y="3401457"/>
                </a:cubicBezTo>
                <a:lnTo>
                  <a:pt x="1" y="1138319"/>
                </a:lnTo>
                <a:cubicBezTo>
                  <a:pt x="0" y="509643"/>
                  <a:pt x="509645" y="0"/>
                  <a:pt x="1138324" y="1"/>
                </a:cubicBezTo>
                <a:close/>
              </a:path>
            </a:pathLst>
          </a:custGeom>
          <a:pattFill prst="lgConfetti">
            <a:fgClr>
              <a:schemeClr val="accent3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/>
          </a:p>
        </p:txBody>
      </p:sp>
      <p:sp>
        <p:nvSpPr>
          <p:cNvPr id="53" name="椭圆 52"/>
          <p:cNvSpPr/>
          <p:nvPr>
            <p:custDataLst>
              <p:tags r:id="rId31"/>
            </p:custDataLst>
          </p:nvPr>
        </p:nvSpPr>
        <p:spPr>
          <a:xfrm>
            <a:off x="8373745" y="3197694"/>
            <a:ext cx="2276643" cy="227490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8000" b="1">
              <a:solidFill>
                <a:schemeClr val="accent4"/>
              </a:solidFill>
              <a:latin typeface="Bahnschrift" panose="020B0502040204020203" charset="0"/>
              <a:cs typeface="Bahnschrift" panose="020B0502040204020203" charset="0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32"/>
            </p:custDataLst>
          </p:nvPr>
        </p:nvSpPr>
        <p:spPr>
          <a:xfrm>
            <a:off x="606425" y="931105"/>
            <a:ext cx="6343015" cy="1469195"/>
          </a:xfrm>
        </p:spPr>
        <p:txBody>
          <a:bodyPr lIns="101600" tIns="38100" rIns="63500" bIns="38100" anchor="b" anchorCtr="0">
            <a:noAutofit/>
          </a:bodyPr>
          <a:lstStyle>
            <a:lvl1pPr>
              <a:defRPr sz="7200" u="none" strike="noStrike" kern="1200" cap="none" spc="300" normalizeH="0">
                <a:solidFill>
                  <a:schemeClr val="bg1"/>
                </a:solidFill>
                <a:uFillTx/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 userDrawn="1">
            <p:ph type="body" idx="1"/>
            <p:custDataLst>
              <p:tags r:id="rId33"/>
            </p:custDataLst>
          </p:nvPr>
        </p:nvSpPr>
        <p:spPr>
          <a:xfrm>
            <a:off x="606425" y="2550806"/>
            <a:ext cx="6343015" cy="921056"/>
          </a:xfrm>
        </p:spPr>
        <p:txBody>
          <a:bodyPr lIns="101600" tIns="38100" rIns="76200" bIns="38100">
            <a:normAutofit/>
          </a:bodyPr>
          <a:lstStyle>
            <a:lvl1pPr marL="0" indent="0" eaLnBrk="1" fontAlgn="auto" latinLnBrk="0" hangingPunct="1">
              <a:lnSpc>
                <a:spcPct val="150000"/>
              </a:lnSpc>
              <a:spcAft>
                <a:spcPts val="0"/>
              </a:spcAft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bg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 userDrawn="1">
            <p:ph type="dt" sz="half" idx="10"/>
            <p:custDataLst>
              <p:tags r:id="rId3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 userDrawn="1">
            <p:ph type="ftr" sz="quarter" idx="11"/>
            <p:custDataLst>
              <p:tags r:id="rId3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 userDrawn="1">
            <p:ph type="sldNum" sz="quarter" idx="12"/>
            <p:custDataLst>
              <p:tags r:id="rId3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bg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rmAutofit/>
          </a:bodyPr>
          <a:lstStyle>
            <a:lvl1pPr>
              <a:defRPr sz="1600"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defRPr sz="1600"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defRPr sz="1600"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 sz="1600"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 sz="1600"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bg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bg1"/>
                </a:solidFill>
                <a:uFillTx/>
                <a:latin typeface="微软雅黑" panose="020B0503020204020204" charset="-122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bg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任意多边形 120"/>
          <p:cNvSpPr/>
          <p:nvPr userDrawn="1">
            <p:custDataLst>
              <p:tags r:id="rId2"/>
            </p:custDataLst>
          </p:nvPr>
        </p:nvSpPr>
        <p:spPr>
          <a:xfrm>
            <a:off x="9963781" y="648"/>
            <a:ext cx="1069344" cy="1638935"/>
          </a:xfrm>
          <a:custGeom>
            <a:avLst/>
            <a:gdLst>
              <a:gd name="connsiteX0" fmla="*/ 1069344 w 1069344"/>
              <a:gd name="connsiteY0" fmla="*/ 0 h 1638935"/>
              <a:gd name="connsiteX1" fmla="*/ 1069344 w 1069344"/>
              <a:gd name="connsiteY1" fmla="*/ 1104266 h 1638935"/>
              <a:gd name="connsiteX2" fmla="*/ 534674 w 1069344"/>
              <a:gd name="connsiteY2" fmla="*/ 1638935 h 1638935"/>
              <a:gd name="connsiteX3" fmla="*/ 4 w 1069344"/>
              <a:gd name="connsiteY3" fmla="*/ 1104266 h 1638935"/>
              <a:gd name="connsiteX4" fmla="*/ 0 w 1069344"/>
              <a:gd name="connsiteY4" fmla="*/ 4 h 1638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9344" h="1638935">
                <a:moveTo>
                  <a:pt x="1069344" y="0"/>
                </a:moveTo>
                <a:lnTo>
                  <a:pt x="1069344" y="1104266"/>
                </a:lnTo>
                <a:cubicBezTo>
                  <a:pt x="1069340" y="1399540"/>
                  <a:pt x="829947" y="1638937"/>
                  <a:pt x="534674" y="1638935"/>
                </a:cubicBezTo>
                <a:cubicBezTo>
                  <a:pt x="239397" y="1638936"/>
                  <a:pt x="1" y="1399540"/>
                  <a:pt x="4" y="1104266"/>
                </a:cubicBezTo>
                <a:lnTo>
                  <a:pt x="0" y="4"/>
                </a:lnTo>
                <a:close/>
              </a:path>
            </a:pathLst>
          </a:custGeom>
          <a:pattFill prst="openDmnd">
            <a:fgClr>
              <a:schemeClr val="accent2"/>
            </a:fgClr>
            <a:bgClr>
              <a:schemeClr val="accent4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/>
          </a:p>
        </p:txBody>
      </p:sp>
      <p:sp>
        <p:nvSpPr>
          <p:cNvPr id="89" name="任意多边形 135"/>
          <p:cNvSpPr/>
          <p:nvPr userDrawn="1">
            <p:custDataLst>
              <p:tags r:id="rId3"/>
            </p:custDataLst>
          </p:nvPr>
        </p:nvSpPr>
        <p:spPr>
          <a:xfrm>
            <a:off x="904261" y="665"/>
            <a:ext cx="1069341" cy="1638937"/>
          </a:xfrm>
          <a:custGeom>
            <a:avLst/>
            <a:gdLst>
              <a:gd name="connsiteX0" fmla="*/ 0 w 1069341"/>
              <a:gd name="connsiteY0" fmla="*/ 0 h 1638937"/>
              <a:gd name="connsiteX1" fmla="*/ 1069341 w 1069341"/>
              <a:gd name="connsiteY1" fmla="*/ 2 h 1638937"/>
              <a:gd name="connsiteX2" fmla="*/ 1069338 w 1069341"/>
              <a:gd name="connsiteY2" fmla="*/ 1104264 h 1638937"/>
              <a:gd name="connsiteX3" fmla="*/ 534671 w 1069341"/>
              <a:gd name="connsiteY3" fmla="*/ 1638937 h 1638937"/>
              <a:gd name="connsiteX4" fmla="*/ 2 w 1069341"/>
              <a:gd name="connsiteY4" fmla="*/ 1104266 h 1638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9341" h="1638937">
                <a:moveTo>
                  <a:pt x="0" y="0"/>
                </a:moveTo>
                <a:lnTo>
                  <a:pt x="1069341" y="2"/>
                </a:lnTo>
                <a:lnTo>
                  <a:pt x="1069338" y="1104264"/>
                </a:lnTo>
                <a:cubicBezTo>
                  <a:pt x="1069340" y="1399540"/>
                  <a:pt x="829947" y="1638938"/>
                  <a:pt x="534671" y="1638937"/>
                </a:cubicBezTo>
                <a:cubicBezTo>
                  <a:pt x="239397" y="1638937"/>
                  <a:pt x="1" y="1399542"/>
                  <a:pt x="2" y="1104266"/>
                </a:cubicBezTo>
                <a:close/>
              </a:path>
            </a:pathLst>
          </a:custGeom>
          <a:pattFill prst="dashUpDiag">
            <a:fgClr>
              <a:schemeClr val="accent2"/>
            </a:fgClr>
            <a:bgClr>
              <a:schemeClr val="accent4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/>
          </a:p>
        </p:txBody>
      </p:sp>
      <p:sp>
        <p:nvSpPr>
          <p:cNvPr id="163" name="任意多边形 137"/>
          <p:cNvSpPr/>
          <p:nvPr userDrawn="1">
            <p:custDataLst>
              <p:tags r:id="rId4"/>
            </p:custDataLst>
          </p:nvPr>
        </p:nvSpPr>
        <p:spPr>
          <a:xfrm>
            <a:off x="2221876" y="639"/>
            <a:ext cx="1069341" cy="745490"/>
          </a:xfrm>
          <a:custGeom>
            <a:avLst/>
            <a:gdLst>
              <a:gd name="connsiteX0" fmla="*/ 3 w 1069341"/>
              <a:gd name="connsiteY0" fmla="*/ 0 h 745490"/>
              <a:gd name="connsiteX1" fmla="*/ 1069341 w 1069341"/>
              <a:gd name="connsiteY1" fmla="*/ 2 h 745490"/>
              <a:gd name="connsiteX2" fmla="*/ 1069339 w 1069341"/>
              <a:gd name="connsiteY2" fmla="*/ 210820 h 745490"/>
              <a:gd name="connsiteX3" fmla="*/ 534671 w 1069341"/>
              <a:gd name="connsiteY3" fmla="*/ 745490 h 745490"/>
              <a:gd name="connsiteX4" fmla="*/ 1 w 1069341"/>
              <a:gd name="connsiteY4" fmla="*/ 210822 h 745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9341" h="745490">
                <a:moveTo>
                  <a:pt x="3" y="0"/>
                </a:moveTo>
                <a:lnTo>
                  <a:pt x="1069341" y="2"/>
                </a:lnTo>
                <a:lnTo>
                  <a:pt x="1069339" y="210820"/>
                </a:lnTo>
                <a:cubicBezTo>
                  <a:pt x="1069339" y="506095"/>
                  <a:pt x="829947" y="745492"/>
                  <a:pt x="534671" y="745490"/>
                </a:cubicBezTo>
                <a:cubicBezTo>
                  <a:pt x="239397" y="745491"/>
                  <a:pt x="0" y="506097"/>
                  <a:pt x="1" y="210822"/>
                </a:cubicBezTo>
                <a:close/>
              </a:path>
            </a:pathLst>
          </a:custGeom>
          <a:pattFill prst="solidDmnd">
            <a:fgClr>
              <a:schemeClr val="accent2"/>
            </a:fgClr>
            <a:bgClr>
              <a:schemeClr val="accent3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/>
          </a:p>
        </p:txBody>
      </p:sp>
      <p:sp>
        <p:nvSpPr>
          <p:cNvPr id="239" name="任意多边形 139"/>
          <p:cNvSpPr/>
          <p:nvPr userDrawn="1">
            <p:custDataLst>
              <p:tags r:id="rId5"/>
            </p:custDataLst>
          </p:nvPr>
        </p:nvSpPr>
        <p:spPr>
          <a:xfrm>
            <a:off x="8646154" y="635"/>
            <a:ext cx="1069346" cy="745490"/>
          </a:xfrm>
          <a:custGeom>
            <a:avLst/>
            <a:gdLst>
              <a:gd name="connsiteX0" fmla="*/ 0 w 1069346"/>
              <a:gd name="connsiteY0" fmla="*/ 0 h 745490"/>
              <a:gd name="connsiteX1" fmla="*/ 1069346 w 1069346"/>
              <a:gd name="connsiteY1" fmla="*/ 2 h 745490"/>
              <a:gd name="connsiteX2" fmla="*/ 1069343 w 1069346"/>
              <a:gd name="connsiteY2" fmla="*/ 210820 h 745490"/>
              <a:gd name="connsiteX3" fmla="*/ 534676 w 1069346"/>
              <a:gd name="connsiteY3" fmla="*/ 745490 h 745490"/>
              <a:gd name="connsiteX4" fmla="*/ 6 w 1069346"/>
              <a:gd name="connsiteY4" fmla="*/ 210820 h 745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9346" h="745490">
                <a:moveTo>
                  <a:pt x="0" y="0"/>
                </a:moveTo>
                <a:lnTo>
                  <a:pt x="1069346" y="2"/>
                </a:lnTo>
                <a:lnTo>
                  <a:pt x="1069343" y="210820"/>
                </a:lnTo>
                <a:cubicBezTo>
                  <a:pt x="1069344" y="506094"/>
                  <a:pt x="829952" y="745488"/>
                  <a:pt x="534676" y="745490"/>
                </a:cubicBezTo>
                <a:cubicBezTo>
                  <a:pt x="239402" y="745490"/>
                  <a:pt x="2" y="506094"/>
                  <a:pt x="6" y="210820"/>
                </a:cubicBez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3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 vert="horz" lIns="101600" tIns="38100" rIns="76200" bIns="381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bg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bg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bg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>
            <a:normAutofit/>
          </a:bodyPr>
          <a:lstStyle>
            <a:lvl1pPr indent="0" eaLnBrk="1" fontAlgn="auto" latinLnBrk="0" hangingPunct="1">
              <a:defRPr>
                <a:latin typeface="微软雅黑" panose="020B0503020204020204" charset="-122"/>
                <a:ea typeface="微软雅黑" panose="020B0503020204020204" charset="-122"/>
              </a:defRPr>
            </a:lvl1pPr>
            <a:lvl2pPr indent="0" eaLnBrk="1" fontAlgn="auto" latinLnBrk="0" hangingPunct="1">
              <a:defRPr>
                <a:latin typeface="微软雅黑" panose="020B0503020204020204" charset="-122"/>
                <a:ea typeface="微软雅黑" panose="020B0503020204020204" charset="-122"/>
              </a:defRPr>
            </a:lvl2pPr>
            <a:lvl3pPr indent="0" eaLnBrk="1" fontAlgn="auto" latinLnBrk="0" hangingPunct="1">
              <a:defRPr>
                <a:latin typeface="微软雅黑" panose="020B0503020204020204" charset="-122"/>
                <a:ea typeface="微软雅黑" panose="020B0503020204020204" charset="-122"/>
              </a:defRPr>
            </a:lvl3pPr>
            <a:lvl4pPr indent="0" eaLnBrk="1" fontAlgn="auto" latinLnBrk="0" hangingPunct="1">
              <a:defRPr>
                <a:latin typeface="微软雅黑" panose="020B0503020204020204" charset="-122"/>
                <a:ea typeface="微软雅黑" panose="020B0503020204020204" charset="-122"/>
              </a:defRPr>
            </a:lvl4pPr>
            <a:lvl5pPr indent="0" eaLnBrk="1" fontAlgn="auto" latinLnBrk="0" hangingPunct="1">
              <a:defRPr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2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4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5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6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 userDrawn="1">
            <p:custDataLst>
              <p:tags r:id="rId2"/>
            </p:custDataLst>
          </p:nvPr>
        </p:nvGrpSpPr>
        <p:grpSpPr>
          <a:xfrm>
            <a:off x="5361305" y="6120130"/>
            <a:ext cx="1470025" cy="177800"/>
            <a:chOff x="8279" y="8486"/>
            <a:chExt cx="2315" cy="280"/>
          </a:xfrm>
        </p:grpSpPr>
        <p:sp>
          <p:nvSpPr>
            <p:cNvPr id="4" name="圆角矩形 10"/>
            <p:cNvSpPr/>
            <p:nvPr>
              <p:custDataLst>
                <p:tags r:id="rId3"/>
              </p:custDataLst>
            </p:nvPr>
          </p:nvSpPr>
          <p:spPr>
            <a:xfrm>
              <a:off x="9109" y="8486"/>
              <a:ext cx="655" cy="281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椭圆 4"/>
            <p:cNvSpPr/>
            <p:nvPr>
              <p:custDataLst>
                <p:tags r:id="rId4"/>
              </p:custDataLst>
            </p:nvPr>
          </p:nvSpPr>
          <p:spPr>
            <a:xfrm>
              <a:off x="9907" y="8491"/>
              <a:ext cx="272" cy="271"/>
            </a:xfrm>
            <a:prstGeom prst="ellipse">
              <a:avLst/>
            </a:prstGeom>
            <a:solidFill>
              <a:schemeClr val="accent1">
                <a:lumMod val="20000"/>
                <a:lumOff val="80000"/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>
              <p:custDataLst>
                <p:tags r:id="rId5"/>
              </p:custDataLst>
            </p:nvPr>
          </p:nvSpPr>
          <p:spPr>
            <a:xfrm>
              <a:off x="8694" y="8491"/>
              <a:ext cx="272" cy="271"/>
            </a:xfrm>
            <a:prstGeom prst="ellipse">
              <a:avLst/>
            </a:prstGeom>
            <a:solidFill>
              <a:schemeClr val="accent1">
                <a:lumMod val="20000"/>
                <a:lumOff val="80000"/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>
              <p:custDataLst>
                <p:tags r:id="rId6"/>
              </p:custDataLst>
            </p:nvPr>
          </p:nvSpPr>
          <p:spPr>
            <a:xfrm>
              <a:off x="8279" y="8491"/>
              <a:ext cx="272" cy="271"/>
            </a:xfrm>
            <a:prstGeom prst="ellipse">
              <a:avLst/>
            </a:prstGeom>
            <a:solidFill>
              <a:schemeClr val="accent1">
                <a:lumMod val="20000"/>
                <a:lumOff val="80000"/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>
              <p:custDataLst>
                <p:tags r:id="rId7"/>
              </p:custDataLst>
            </p:nvPr>
          </p:nvSpPr>
          <p:spPr>
            <a:xfrm>
              <a:off x="10322" y="8491"/>
              <a:ext cx="272" cy="271"/>
            </a:xfrm>
            <a:prstGeom prst="ellipse">
              <a:avLst/>
            </a:prstGeom>
            <a:solidFill>
              <a:schemeClr val="accent1">
                <a:lumMod val="20000"/>
                <a:lumOff val="80000"/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26" name="Freeform 14"/>
          <p:cNvSpPr/>
          <p:nvPr userDrawn="1">
            <p:custDataLst>
              <p:tags r:id="rId8"/>
            </p:custDataLst>
          </p:nvPr>
        </p:nvSpPr>
        <p:spPr>
          <a:xfrm>
            <a:off x="591505" y="5168592"/>
            <a:ext cx="1069340" cy="1689418"/>
          </a:xfrm>
          <a:custGeom>
            <a:avLst/>
            <a:gdLst>
              <a:gd name="connsiteX0" fmla="*/ 534670 w 1069340"/>
              <a:gd name="connsiteY0" fmla="*/ 1 h 1689418"/>
              <a:gd name="connsiteX1" fmla="*/ 1069339 w 1069340"/>
              <a:gd name="connsiteY1" fmla="*/ 534673 h 1689418"/>
              <a:gd name="connsiteX2" fmla="*/ 1069340 w 1069340"/>
              <a:gd name="connsiteY2" fmla="*/ 1595755 h 1689418"/>
              <a:gd name="connsiteX3" fmla="*/ 1059900 w 1069340"/>
              <a:gd name="connsiteY3" fmla="*/ 1689416 h 1689418"/>
              <a:gd name="connsiteX4" fmla="*/ 9444 w 1069340"/>
              <a:gd name="connsiteY4" fmla="*/ 1689418 h 1689418"/>
              <a:gd name="connsiteX5" fmla="*/ 3 w 1069340"/>
              <a:gd name="connsiteY5" fmla="*/ 1595756 h 1689418"/>
              <a:gd name="connsiteX6" fmla="*/ 0 w 1069340"/>
              <a:gd name="connsiteY6" fmla="*/ 534670 h 1689418"/>
              <a:gd name="connsiteX7" fmla="*/ 534670 w 1069340"/>
              <a:gd name="connsiteY7" fmla="*/ 1 h 1689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69340" h="1689418">
                <a:moveTo>
                  <a:pt x="534670" y="1"/>
                </a:moveTo>
                <a:cubicBezTo>
                  <a:pt x="829960" y="1"/>
                  <a:pt x="1069340" y="239381"/>
                  <a:pt x="1069339" y="534673"/>
                </a:cubicBezTo>
                <a:lnTo>
                  <a:pt x="1069340" y="1595755"/>
                </a:lnTo>
                <a:lnTo>
                  <a:pt x="1059900" y="1689416"/>
                </a:lnTo>
                <a:lnTo>
                  <a:pt x="9444" y="1689418"/>
                </a:lnTo>
                <a:lnTo>
                  <a:pt x="3" y="1595756"/>
                </a:lnTo>
                <a:lnTo>
                  <a:pt x="0" y="534670"/>
                </a:lnTo>
                <a:cubicBezTo>
                  <a:pt x="3" y="239382"/>
                  <a:pt x="239380" y="0"/>
                  <a:pt x="534670" y="1"/>
                </a:cubicBezTo>
                <a:close/>
              </a:path>
            </a:pathLst>
          </a:custGeom>
          <a:pattFill prst="solidDmnd">
            <a:fgClr>
              <a:schemeClr val="accent2"/>
            </a:fgClr>
            <a:bgClr>
              <a:schemeClr val="accent4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/>
          </a:p>
        </p:txBody>
      </p:sp>
      <p:sp>
        <p:nvSpPr>
          <p:cNvPr id="352" name="Freeform 15"/>
          <p:cNvSpPr/>
          <p:nvPr userDrawn="1">
            <p:custDataLst>
              <p:tags r:id="rId9"/>
            </p:custDataLst>
          </p:nvPr>
        </p:nvSpPr>
        <p:spPr>
          <a:xfrm>
            <a:off x="1849128" y="3241049"/>
            <a:ext cx="1069338" cy="3616961"/>
          </a:xfrm>
          <a:custGeom>
            <a:avLst/>
            <a:gdLst>
              <a:gd name="connsiteX0" fmla="*/ 534668 w 1069338"/>
              <a:gd name="connsiteY0" fmla="*/ 0 h 3616961"/>
              <a:gd name="connsiteX1" fmla="*/ 1069338 w 1069338"/>
              <a:gd name="connsiteY1" fmla="*/ 534669 h 3616961"/>
              <a:gd name="connsiteX2" fmla="*/ 1069337 w 1069338"/>
              <a:gd name="connsiteY2" fmla="*/ 3522980 h 3616961"/>
              <a:gd name="connsiteX3" fmla="*/ 1059862 w 1069338"/>
              <a:gd name="connsiteY3" fmla="*/ 3616960 h 3616961"/>
              <a:gd name="connsiteX4" fmla="*/ 9475 w 1069338"/>
              <a:gd name="connsiteY4" fmla="*/ 3616961 h 3616961"/>
              <a:gd name="connsiteX5" fmla="*/ 1 w 1069338"/>
              <a:gd name="connsiteY5" fmla="*/ 3522980 h 3616961"/>
              <a:gd name="connsiteX6" fmla="*/ 0 w 1069338"/>
              <a:gd name="connsiteY6" fmla="*/ 534670 h 3616961"/>
              <a:gd name="connsiteX7" fmla="*/ 534668 w 1069338"/>
              <a:gd name="connsiteY7" fmla="*/ 0 h 3616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69338" h="3616961">
                <a:moveTo>
                  <a:pt x="534668" y="0"/>
                </a:moveTo>
                <a:cubicBezTo>
                  <a:pt x="829955" y="2"/>
                  <a:pt x="1069336" y="239383"/>
                  <a:pt x="1069338" y="534669"/>
                </a:cubicBezTo>
                <a:lnTo>
                  <a:pt x="1069337" y="3522980"/>
                </a:lnTo>
                <a:lnTo>
                  <a:pt x="1059862" y="3616960"/>
                </a:lnTo>
                <a:lnTo>
                  <a:pt x="9475" y="3616961"/>
                </a:lnTo>
                <a:lnTo>
                  <a:pt x="1" y="3522980"/>
                </a:lnTo>
                <a:lnTo>
                  <a:pt x="0" y="534670"/>
                </a:lnTo>
                <a:cubicBezTo>
                  <a:pt x="1" y="239379"/>
                  <a:pt x="239377" y="1"/>
                  <a:pt x="534668" y="0"/>
                </a:cubicBez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3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/>
          </a:p>
        </p:txBody>
      </p:sp>
      <p:sp>
        <p:nvSpPr>
          <p:cNvPr id="284" name="Freeform 16"/>
          <p:cNvSpPr/>
          <p:nvPr userDrawn="1">
            <p:custDataLst>
              <p:tags r:id="rId10"/>
            </p:custDataLst>
          </p:nvPr>
        </p:nvSpPr>
        <p:spPr>
          <a:xfrm>
            <a:off x="3108329" y="4608198"/>
            <a:ext cx="1069341" cy="2249806"/>
          </a:xfrm>
          <a:custGeom>
            <a:avLst/>
            <a:gdLst>
              <a:gd name="connsiteX0" fmla="*/ 534668 w 1069341"/>
              <a:gd name="connsiteY0" fmla="*/ 1 h 2249806"/>
              <a:gd name="connsiteX1" fmla="*/ 1069341 w 1069341"/>
              <a:gd name="connsiteY1" fmla="*/ 534668 h 2249806"/>
              <a:gd name="connsiteX2" fmla="*/ 1069339 w 1069341"/>
              <a:gd name="connsiteY2" fmla="*/ 2156463 h 2249806"/>
              <a:gd name="connsiteX3" fmla="*/ 1059929 w 1069341"/>
              <a:gd name="connsiteY3" fmla="*/ 2249805 h 2249806"/>
              <a:gd name="connsiteX4" fmla="*/ 9411 w 1069341"/>
              <a:gd name="connsiteY4" fmla="*/ 2249806 h 2249806"/>
              <a:gd name="connsiteX5" fmla="*/ 0 w 1069341"/>
              <a:gd name="connsiteY5" fmla="*/ 2156462 h 2249806"/>
              <a:gd name="connsiteX6" fmla="*/ 2 w 1069341"/>
              <a:gd name="connsiteY6" fmla="*/ 534671 h 2249806"/>
              <a:gd name="connsiteX7" fmla="*/ 534668 w 1069341"/>
              <a:gd name="connsiteY7" fmla="*/ 1 h 2249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69341" h="2249806">
                <a:moveTo>
                  <a:pt x="534668" y="1"/>
                </a:moveTo>
                <a:cubicBezTo>
                  <a:pt x="829960" y="0"/>
                  <a:pt x="1069340" y="239381"/>
                  <a:pt x="1069341" y="534668"/>
                </a:cubicBezTo>
                <a:lnTo>
                  <a:pt x="1069339" y="2156463"/>
                </a:lnTo>
                <a:lnTo>
                  <a:pt x="1059929" y="2249805"/>
                </a:lnTo>
                <a:lnTo>
                  <a:pt x="9411" y="2249806"/>
                </a:lnTo>
                <a:lnTo>
                  <a:pt x="0" y="2156462"/>
                </a:lnTo>
                <a:lnTo>
                  <a:pt x="2" y="534671"/>
                </a:lnTo>
                <a:cubicBezTo>
                  <a:pt x="-2" y="239382"/>
                  <a:pt x="239379" y="0"/>
                  <a:pt x="534668" y="1"/>
                </a:cubicBezTo>
                <a:close/>
              </a:path>
            </a:pathLst>
          </a:custGeom>
          <a:pattFill prst="lgGrid">
            <a:fgClr>
              <a:schemeClr val="accent2"/>
            </a:fgClr>
            <a:bgClr>
              <a:schemeClr val="accent4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/>
          </a:p>
        </p:txBody>
      </p:sp>
      <p:sp>
        <p:nvSpPr>
          <p:cNvPr id="104" name="Freeform 17"/>
          <p:cNvSpPr/>
          <p:nvPr userDrawn="1">
            <p:custDataLst>
              <p:tags r:id="rId11"/>
            </p:custDataLst>
          </p:nvPr>
        </p:nvSpPr>
        <p:spPr>
          <a:xfrm>
            <a:off x="10594657" y="5168589"/>
            <a:ext cx="1069342" cy="1689418"/>
          </a:xfrm>
          <a:custGeom>
            <a:avLst/>
            <a:gdLst>
              <a:gd name="connsiteX0" fmla="*/ 534670 w 1069342"/>
              <a:gd name="connsiteY0" fmla="*/ 0 h 1689418"/>
              <a:gd name="connsiteX1" fmla="*/ 1069341 w 1069342"/>
              <a:gd name="connsiteY1" fmla="*/ 534671 h 1689418"/>
              <a:gd name="connsiteX2" fmla="*/ 1069342 w 1069342"/>
              <a:gd name="connsiteY2" fmla="*/ 1595756 h 1689418"/>
              <a:gd name="connsiteX3" fmla="*/ 1059897 w 1069342"/>
              <a:gd name="connsiteY3" fmla="*/ 1689418 h 1689418"/>
              <a:gd name="connsiteX4" fmla="*/ 9443 w 1069342"/>
              <a:gd name="connsiteY4" fmla="*/ 1689418 h 1689418"/>
              <a:gd name="connsiteX5" fmla="*/ 4 w 1069342"/>
              <a:gd name="connsiteY5" fmla="*/ 1595754 h 1689418"/>
              <a:gd name="connsiteX6" fmla="*/ 0 w 1069342"/>
              <a:gd name="connsiteY6" fmla="*/ 534672 h 1689418"/>
              <a:gd name="connsiteX7" fmla="*/ 534670 w 1069342"/>
              <a:gd name="connsiteY7" fmla="*/ 0 h 1689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69342" h="1689418">
                <a:moveTo>
                  <a:pt x="534670" y="0"/>
                </a:moveTo>
                <a:cubicBezTo>
                  <a:pt x="829961" y="1"/>
                  <a:pt x="1069343" y="239383"/>
                  <a:pt x="1069341" y="534671"/>
                </a:cubicBezTo>
                <a:lnTo>
                  <a:pt x="1069342" y="1595756"/>
                </a:lnTo>
                <a:lnTo>
                  <a:pt x="1059897" y="1689418"/>
                </a:lnTo>
                <a:lnTo>
                  <a:pt x="9443" y="1689418"/>
                </a:lnTo>
                <a:lnTo>
                  <a:pt x="4" y="1595754"/>
                </a:lnTo>
                <a:lnTo>
                  <a:pt x="0" y="534672"/>
                </a:lnTo>
                <a:cubicBezTo>
                  <a:pt x="2" y="239381"/>
                  <a:pt x="239379" y="1"/>
                  <a:pt x="534670" y="0"/>
                </a:cubicBezTo>
                <a:close/>
              </a:path>
            </a:pathLst>
          </a:custGeom>
          <a:pattFill prst="lgCheck">
            <a:fgClr>
              <a:schemeClr val="accent2"/>
            </a:fgClr>
            <a:bgClr>
              <a:schemeClr val="accent4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/>
          </a:p>
        </p:txBody>
      </p:sp>
      <p:sp>
        <p:nvSpPr>
          <p:cNvPr id="150" name="Freeform 18"/>
          <p:cNvSpPr/>
          <p:nvPr userDrawn="1">
            <p:custDataLst>
              <p:tags r:id="rId12"/>
            </p:custDataLst>
          </p:nvPr>
        </p:nvSpPr>
        <p:spPr>
          <a:xfrm>
            <a:off x="9337049" y="3241044"/>
            <a:ext cx="1069341" cy="3616962"/>
          </a:xfrm>
          <a:custGeom>
            <a:avLst/>
            <a:gdLst>
              <a:gd name="connsiteX0" fmla="*/ 534670 w 1069341"/>
              <a:gd name="connsiteY0" fmla="*/ 0 h 3616962"/>
              <a:gd name="connsiteX1" fmla="*/ 1069341 w 1069341"/>
              <a:gd name="connsiteY1" fmla="*/ 534672 h 3616962"/>
              <a:gd name="connsiteX2" fmla="*/ 1069341 w 1069341"/>
              <a:gd name="connsiteY2" fmla="*/ 3522980 h 3616962"/>
              <a:gd name="connsiteX3" fmla="*/ 1059864 w 1069341"/>
              <a:gd name="connsiteY3" fmla="*/ 3616962 h 3616962"/>
              <a:gd name="connsiteX4" fmla="*/ 9474 w 1069341"/>
              <a:gd name="connsiteY4" fmla="*/ 3616961 h 3616962"/>
              <a:gd name="connsiteX5" fmla="*/ 2 w 1069341"/>
              <a:gd name="connsiteY5" fmla="*/ 3522980 h 3616962"/>
              <a:gd name="connsiteX6" fmla="*/ 1 w 1069341"/>
              <a:gd name="connsiteY6" fmla="*/ 534671 h 3616962"/>
              <a:gd name="connsiteX7" fmla="*/ 534670 w 1069341"/>
              <a:gd name="connsiteY7" fmla="*/ 0 h 3616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69341" h="3616962">
                <a:moveTo>
                  <a:pt x="534670" y="0"/>
                </a:moveTo>
                <a:cubicBezTo>
                  <a:pt x="829958" y="0"/>
                  <a:pt x="1069341" y="239381"/>
                  <a:pt x="1069341" y="534672"/>
                </a:cubicBezTo>
                <a:lnTo>
                  <a:pt x="1069341" y="3522980"/>
                </a:lnTo>
                <a:lnTo>
                  <a:pt x="1059864" y="3616962"/>
                </a:lnTo>
                <a:lnTo>
                  <a:pt x="9474" y="3616961"/>
                </a:lnTo>
                <a:lnTo>
                  <a:pt x="2" y="3522980"/>
                </a:lnTo>
                <a:lnTo>
                  <a:pt x="1" y="534671"/>
                </a:lnTo>
                <a:cubicBezTo>
                  <a:pt x="-2" y="239381"/>
                  <a:pt x="239380" y="1"/>
                  <a:pt x="534670" y="0"/>
                </a:cubicBezTo>
                <a:close/>
              </a:path>
            </a:pathLst>
          </a:custGeom>
          <a:pattFill prst="lgConfetti">
            <a:fgClr>
              <a:schemeClr val="accent3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/>
          </a:p>
        </p:txBody>
      </p:sp>
      <p:sp>
        <p:nvSpPr>
          <p:cNvPr id="222" name="Freeform 19"/>
          <p:cNvSpPr/>
          <p:nvPr userDrawn="1">
            <p:custDataLst>
              <p:tags r:id="rId13"/>
            </p:custDataLst>
          </p:nvPr>
        </p:nvSpPr>
        <p:spPr>
          <a:xfrm>
            <a:off x="8077835" y="4608201"/>
            <a:ext cx="1069341" cy="2249805"/>
          </a:xfrm>
          <a:custGeom>
            <a:avLst/>
            <a:gdLst>
              <a:gd name="connsiteX0" fmla="*/ 534673 w 1069341"/>
              <a:gd name="connsiteY0" fmla="*/ 1 h 2249805"/>
              <a:gd name="connsiteX1" fmla="*/ 1069340 w 1069341"/>
              <a:gd name="connsiteY1" fmla="*/ 534669 h 2249805"/>
              <a:gd name="connsiteX2" fmla="*/ 1069341 w 1069341"/>
              <a:gd name="connsiteY2" fmla="*/ 2156460 h 2249805"/>
              <a:gd name="connsiteX3" fmla="*/ 1059934 w 1069341"/>
              <a:gd name="connsiteY3" fmla="*/ 2249805 h 2249805"/>
              <a:gd name="connsiteX4" fmla="*/ 9411 w 1069341"/>
              <a:gd name="connsiteY4" fmla="*/ 2249805 h 2249805"/>
              <a:gd name="connsiteX5" fmla="*/ 4 w 1069341"/>
              <a:gd name="connsiteY5" fmla="*/ 2156462 h 2249805"/>
              <a:gd name="connsiteX6" fmla="*/ 0 w 1069341"/>
              <a:gd name="connsiteY6" fmla="*/ 534673 h 2249805"/>
              <a:gd name="connsiteX7" fmla="*/ 534673 w 1069341"/>
              <a:gd name="connsiteY7" fmla="*/ 1 h 2249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69341" h="2249805">
                <a:moveTo>
                  <a:pt x="534673" y="1"/>
                </a:moveTo>
                <a:cubicBezTo>
                  <a:pt x="829961" y="0"/>
                  <a:pt x="1069340" y="239381"/>
                  <a:pt x="1069340" y="534669"/>
                </a:cubicBezTo>
                <a:lnTo>
                  <a:pt x="1069341" y="2156460"/>
                </a:lnTo>
                <a:lnTo>
                  <a:pt x="1059934" y="2249805"/>
                </a:lnTo>
                <a:lnTo>
                  <a:pt x="9411" y="2249805"/>
                </a:lnTo>
                <a:lnTo>
                  <a:pt x="4" y="2156462"/>
                </a:lnTo>
                <a:lnTo>
                  <a:pt x="0" y="534673"/>
                </a:lnTo>
                <a:cubicBezTo>
                  <a:pt x="2" y="239382"/>
                  <a:pt x="239380" y="1"/>
                  <a:pt x="534673" y="1"/>
                </a:cubicBezTo>
                <a:close/>
              </a:path>
            </a:pathLst>
          </a:custGeom>
          <a:pattFill prst="dashVert">
            <a:fgClr>
              <a:schemeClr val="accent2"/>
            </a:fgClr>
            <a:bgClr>
              <a:schemeClr val="accent4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/>
          </a:p>
        </p:txBody>
      </p:sp>
      <p:sp>
        <p:nvSpPr>
          <p:cNvPr id="21" name="椭圆 20"/>
          <p:cNvSpPr/>
          <p:nvPr userDrawn="1">
            <p:custDataLst>
              <p:tags r:id="rId14"/>
            </p:custDataLst>
          </p:nvPr>
        </p:nvSpPr>
        <p:spPr>
          <a:xfrm>
            <a:off x="598170" y="5168900"/>
            <a:ext cx="1062990" cy="10629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 userDrawn="1">
            <p:custDataLst>
              <p:tags r:id="rId15"/>
            </p:custDataLst>
          </p:nvPr>
        </p:nvSpPr>
        <p:spPr>
          <a:xfrm>
            <a:off x="10596245" y="5168900"/>
            <a:ext cx="1062990" cy="10629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2" name="任意多边形 120"/>
          <p:cNvSpPr/>
          <p:nvPr userDrawn="1">
            <p:custDataLst>
              <p:tags r:id="rId16"/>
            </p:custDataLst>
          </p:nvPr>
        </p:nvSpPr>
        <p:spPr>
          <a:xfrm>
            <a:off x="9963775" y="638"/>
            <a:ext cx="1069342" cy="1638934"/>
          </a:xfrm>
          <a:custGeom>
            <a:avLst/>
            <a:gdLst>
              <a:gd name="connsiteX0" fmla="*/ 1069342 w 1069342"/>
              <a:gd name="connsiteY0" fmla="*/ 0 h 1638934"/>
              <a:gd name="connsiteX1" fmla="*/ 1069341 w 1069342"/>
              <a:gd name="connsiteY1" fmla="*/ 1104264 h 1638934"/>
              <a:gd name="connsiteX2" fmla="*/ 534673 w 1069342"/>
              <a:gd name="connsiteY2" fmla="*/ 1638934 h 1638934"/>
              <a:gd name="connsiteX3" fmla="*/ 0 w 1069342"/>
              <a:gd name="connsiteY3" fmla="*/ 1104264 h 1638934"/>
              <a:gd name="connsiteX4" fmla="*/ 1 w 1069342"/>
              <a:gd name="connsiteY4" fmla="*/ 1 h 1638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9342" h="1638934">
                <a:moveTo>
                  <a:pt x="1069342" y="0"/>
                </a:moveTo>
                <a:lnTo>
                  <a:pt x="1069341" y="1104264"/>
                </a:lnTo>
                <a:cubicBezTo>
                  <a:pt x="1069342" y="1399539"/>
                  <a:pt x="829949" y="1638934"/>
                  <a:pt x="534673" y="1638934"/>
                </a:cubicBezTo>
                <a:cubicBezTo>
                  <a:pt x="239394" y="1638935"/>
                  <a:pt x="5" y="1399538"/>
                  <a:pt x="0" y="1104264"/>
                </a:cubicBezTo>
                <a:lnTo>
                  <a:pt x="1" y="1"/>
                </a:lnTo>
                <a:close/>
              </a:path>
            </a:pathLst>
          </a:custGeom>
          <a:pattFill prst="openDmnd">
            <a:fgClr>
              <a:schemeClr val="accent2"/>
            </a:fgClr>
            <a:bgClr>
              <a:schemeClr val="accent4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/>
          </a:p>
        </p:txBody>
      </p:sp>
      <p:sp>
        <p:nvSpPr>
          <p:cNvPr id="692" name="任意多边形 135"/>
          <p:cNvSpPr/>
          <p:nvPr userDrawn="1">
            <p:custDataLst>
              <p:tags r:id="rId17"/>
            </p:custDataLst>
          </p:nvPr>
        </p:nvSpPr>
        <p:spPr>
          <a:xfrm>
            <a:off x="904236" y="635"/>
            <a:ext cx="1069340" cy="1638934"/>
          </a:xfrm>
          <a:custGeom>
            <a:avLst/>
            <a:gdLst>
              <a:gd name="connsiteX0" fmla="*/ 3 w 1069340"/>
              <a:gd name="connsiteY0" fmla="*/ 0 h 1638934"/>
              <a:gd name="connsiteX1" fmla="*/ 1069340 w 1069340"/>
              <a:gd name="connsiteY1" fmla="*/ 1 h 1638934"/>
              <a:gd name="connsiteX2" fmla="*/ 1069339 w 1069340"/>
              <a:gd name="connsiteY2" fmla="*/ 1104267 h 1638934"/>
              <a:gd name="connsiteX3" fmla="*/ 534669 w 1069340"/>
              <a:gd name="connsiteY3" fmla="*/ 1638934 h 1638934"/>
              <a:gd name="connsiteX4" fmla="*/ 0 w 1069340"/>
              <a:gd name="connsiteY4" fmla="*/ 1104265 h 1638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9340" h="1638934">
                <a:moveTo>
                  <a:pt x="3" y="0"/>
                </a:moveTo>
                <a:lnTo>
                  <a:pt x="1069340" y="1"/>
                </a:lnTo>
                <a:lnTo>
                  <a:pt x="1069339" y="1104267"/>
                </a:lnTo>
                <a:cubicBezTo>
                  <a:pt x="1069340" y="1399540"/>
                  <a:pt x="829945" y="1638935"/>
                  <a:pt x="534669" y="1638934"/>
                </a:cubicBezTo>
                <a:cubicBezTo>
                  <a:pt x="239395" y="1638935"/>
                  <a:pt x="1" y="1399540"/>
                  <a:pt x="0" y="1104265"/>
                </a:cubicBezTo>
                <a:close/>
              </a:path>
            </a:pathLst>
          </a:custGeom>
          <a:pattFill prst="dashUpDiag">
            <a:fgClr>
              <a:schemeClr val="accent2"/>
            </a:fgClr>
            <a:bgClr>
              <a:schemeClr val="accent4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/>
          </a:p>
        </p:txBody>
      </p:sp>
      <p:sp>
        <p:nvSpPr>
          <p:cNvPr id="620" name="任意多边形 137"/>
          <p:cNvSpPr/>
          <p:nvPr userDrawn="1">
            <p:custDataLst>
              <p:tags r:id="rId18"/>
            </p:custDataLst>
          </p:nvPr>
        </p:nvSpPr>
        <p:spPr>
          <a:xfrm>
            <a:off x="2221863" y="637"/>
            <a:ext cx="1069341" cy="745488"/>
          </a:xfrm>
          <a:custGeom>
            <a:avLst/>
            <a:gdLst>
              <a:gd name="connsiteX0" fmla="*/ 1 w 1069341"/>
              <a:gd name="connsiteY0" fmla="*/ 0 h 745488"/>
              <a:gd name="connsiteX1" fmla="*/ 1069341 w 1069341"/>
              <a:gd name="connsiteY1" fmla="*/ 0 h 745488"/>
              <a:gd name="connsiteX2" fmla="*/ 1069338 w 1069341"/>
              <a:gd name="connsiteY2" fmla="*/ 210820 h 745488"/>
              <a:gd name="connsiteX3" fmla="*/ 534671 w 1069341"/>
              <a:gd name="connsiteY3" fmla="*/ 745488 h 745488"/>
              <a:gd name="connsiteX4" fmla="*/ 1 w 1069341"/>
              <a:gd name="connsiteY4" fmla="*/ 210821 h 745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9341" h="745488">
                <a:moveTo>
                  <a:pt x="1" y="0"/>
                </a:moveTo>
                <a:lnTo>
                  <a:pt x="1069341" y="0"/>
                </a:lnTo>
                <a:lnTo>
                  <a:pt x="1069338" y="210820"/>
                </a:lnTo>
                <a:cubicBezTo>
                  <a:pt x="1069341" y="506094"/>
                  <a:pt x="829944" y="745490"/>
                  <a:pt x="534671" y="745488"/>
                </a:cubicBezTo>
                <a:cubicBezTo>
                  <a:pt x="239396" y="745490"/>
                  <a:pt x="-1" y="506094"/>
                  <a:pt x="1" y="210821"/>
                </a:cubicBezTo>
                <a:close/>
              </a:path>
            </a:pathLst>
          </a:custGeom>
          <a:pattFill prst="solidDmnd">
            <a:fgClr>
              <a:schemeClr val="accent2"/>
            </a:fgClr>
            <a:bgClr>
              <a:schemeClr val="accent3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/>
          </a:p>
        </p:txBody>
      </p:sp>
      <p:sp>
        <p:nvSpPr>
          <p:cNvPr id="558" name="任意多边形 139"/>
          <p:cNvSpPr/>
          <p:nvPr userDrawn="1">
            <p:custDataLst>
              <p:tags r:id="rId19"/>
            </p:custDataLst>
          </p:nvPr>
        </p:nvSpPr>
        <p:spPr>
          <a:xfrm>
            <a:off x="8646156" y="636"/>
            <a:ext cx="1069343" cy="745488"/>
          </a:xfrm>
          <a:custGeom>
            <a:avLst/>
            <a:gdLst>
              <a:gd name="connsiteX0" fmla="*/ 0 w 1069343"/>
              <a:gd name="connsiteY0" fmla="*/ 0 h 745488"/>
              <a:gd name="connsiteX1" fmla="*/ 1069340 w 1069343"/>
              <a:gd name="connsiteY1" fmla="*/ 0 h 745488"/>
              <a:gd name="connsiteX2" fmla="*/ 1069343 w 1069343"/>
              <a:gd name="connsiteY2" fmla="*/ 210819 h 745488"/>
              <a:gd name="connsiteX3" fmla="*/ 534671 w 1069343"/>
              <a:gd name="connsiteY3" fmla="*/ 745488 h 745488"/>
              <a:gd name="connsiteX4" fmla="*/ 2 w 1069343"/>
              <a:gd name="connsiteY4" fmla="*/ 210820 h 745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9343" h="745488">
                <a:moveTo>
                  <a:pt x="0" y="0"/>
                </a:moveTo>
                <a:lnTo>
                  <a:pt x="1069340" y="0"/>
                </a:lnTo>
                <a:lnTo>
                  <a:pt x="1069343" y="210819"/>
                </a:lnTo>
                <a:cubicBezTo>
                  <a:pt x="1069344" y="506093"/>
                  <a:pt x="829948" y="745487"/>
                  <a:pt x="534671" y="745488"/>
                </a:cubicBezTo>
                <a:cubicBezTo>
                  <a:pt x="239395" y="745491"/>
                  <a:pt x="3" y="506091"/>
                  <a:pt x="2" y="210820"/>
                </a:cubicBez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3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0"/>
            </p:custDataLst>
          </p:nvPr>
        </p:nvSpPr>
        <p:spPr>
          <a:xfrm>
            <a:off x="2697484" y="1735447"/>
            <a:ext cx="6797033" cy="1505597"/>
          </a:xfrm>
        </p:spPr>
        <p:txBody>
          <a:bodyPr vert="horz" lIns="101600" tIns="38100" rIns="25400" bIns="38100" rtlCol="0" anchor="b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8000" b="1" i="0" u="none" strike="noStrike" kern="1200" cap="none" spc="600" normalizeH="0" baseline="0" noProof="1" dirty="0">
                <a:solidFill>
                  <a:schemeClr val="bg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  <p:custDataLst>
              <p:tags r:id="rId2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  <p:custDataLst>
              <p:tags r:id="rId22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  <p:custDataLst>
              <p:tags r:id="rId2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694" name="内容占位符 693"/>
          <p:cNvSpPr>
            <a:spLocks noGrp="1"/>
          </p:cNvSpPr>
          <p:nvPr>
            <p:ph sz="quarter" idx="13" hasCustomPrompt="1"/>
            <p:custDataLst>
              <p:tags r:id="rId24"/>
            </p:custDataLst>
          </p:nvPr>
        </p:nvSpPr>
        <p:spPr>
          <a:xfrm>
            <a:off x="3153412" y="3271524"/>
            <a:ext cx="5885176" cy="833586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3200" b="1"/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120"/>
          <p:cNvSpPr/>
          <p:nvPr userDrawn="1">
            <p:custDataLst>
              <p:tags r:id="rId2"/>
            </p:custDataLst>
          </p:nvPr>
        </p:nvSpPr>
        <p:spPr>
          <a:xfrm rot="10800000">
            <a:off x="11401318" y="5956098"/>
            <a:ext cx="588452" cy="901894"/>
          </a:xfrm>
          <a:custGeom>
            <a:avLst/>
            <a:gdLst>
              <a:gd name="connsiteX0" fmla="*/ 1069344 w 1069344"/>
              <a:gd name="connsiteY0" fmla="*/ 0 h 1638935"/>
              <a:gd name="connsiteX1" fmla="*/ 1069344 w 1069344"/>
              <a:gd name="connsiteY1" fmla="*/ 1104266 h 1638935"/>
              <a:gd name="connsiteX2" fmla="*/ 534674 w 1069344"/>
              <a:gd name="connsiteY2" fmla="*/ 1638935 h 1638935"/>
              <a:gd name="connsiteX3" fmla="*/ 4 w 1069344"/>
              <a:gd name="connsiteY3" fmla="*/ 1104266 h 1638935"/>
              <a:gd name="connsiteX4" fmla="*/ 0 w 1069344"/>
              <a:gd name="connsiteY4" fmla="*/ 4 h 1638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9344" h="1638935">
                <a:moveTo>
                  <a:pt x="1069344" y="0"/>
                </a:moveTo>
                <a:lnTo>
                  <a:pt x="1069344" y="1104266"/>
                </a:lnTo>
                <a:cubicBezTo>
                  <a:pt x="1069340" y="1399540"/>
                  <a:pt x="829947" y="1638937"/>
                  <a:pt x="534674" y="1638935"/>
                </a:cubicBezTo>
                <a:cubicBezTo>
                  <a:pt x="239397" y="1638936"/>
                  <a:pt x="1" y="1399540"/>
                  <a:pt x="4" y="1104266"/>
                </a:cubicBezTo>
                <a:lnTo>
                  <a:pt x="0" y="4"/>
                </a:lnTo>
                <a:close/>
              </a:path>
            </a:pathLst>
          </a:custGeom>
          <a:pattFill prst="openDmnd">
            <a:fgClr>
              <a:schemeClr val="accent2"/>
            </a:fgClr>
            <a:bgClr>
              <a:schemeClr val="accent4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/>
          </a:p>
        </p:txBody>
      </p:sp>
      <p:sp>
        <p:nvSpPr>
          <p:cNvPr id="12" name="任意多边形 139"/>
          <p:cNvSpPr/>
          <p:nvPr userDrawn="1">
            <p:custDataLst>
              <p:tags r:id="rId3"/>
            </p:custDataLst>
          </p:nvPr>
        </p:nvSpPr>
        <p:spPr>
          <a:xfrm rot="10800000">
            <a:off x="10676237" y="6447761"/>
            <a:ext cx="588453" cy="410238"/>
          </a:xfrm>
          <a:custGeom>
            <a:avLst/>
            <a:gdLst>
              <a:gd name="connsiteX0" fmla="*/ 0 w 1069346"/>
              <a:gd name="connsiteY0" fmla="*/ 0 h 745490"/>
              <a:gd name="connsiteX1" fmla="*/ 1069346 w 1069346"/>
              <a:gd name="connsiteY1" fmla="*/ 2 h 745490"/>
              <a:gd name="connsiteX2" fmla="*/ 1069343 w 1069346"/>
              <a:gd name="connsiteY2" fmla="*/ 210820 h 745490"/>
              <a:gd name="connsiteX3" fmla="*/ 534676 w 1069346"/>
              <a:gd name="connsiteY3" fmla="*/ 745490 h 745490"/>
              <a:gd name="connsiteX4" fmla="*/ 6 w 1069346"/>
              <a:gd name="connsiteY4" fmla="*/ 210820 h 745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9346" h="745490">
                <a:moveTo>
                  <a:pt x="0" y="0"/>
                </a:moveTo>
                <a:lnTo>
                  <a:pt x="1069346" y="2"/>
                </a:lnTo>
                <a:lnTo>
                  <a:pt x="1069343" y="210820"/>
                </a:lnTo>
                <a:cubicBezTo>
                  <a:pt x="1069344" y="506094"/>
                  <a:pt x="829952" y="745488"/>
                  <a:pt x="534676" y="745490"/>
                </a:cubicBezTo>
                <a:cubicBezTo>
                  <a:pt x="239402" y="745490"/>
                  <a:pt x="2" y="506094"/>
                  <a:pt x="6" y="210820"/>
                </a:cubicBez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3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/>
          </a:p>
        </p:txBody>
      </p:sp>
      <p:sp>
        <p:nvSpPr>
          <p:cNvPr id="4" name="任意多边形 135"/>
          <p:cNvSpPr/>
          <p:nvPr userDrawn="1">
            <p:custDataLst>
              <p:tags r:id="rId4"/>
            </p:custDataLst>
          </p:nvPr>
        </p:nvSpPr>
        <p:spPr>
          <a:xfrm>
            <a:off x="274066" y="15"/>
            <a:ext cx="630082" cy="965702"/>
          </a:xfrm>
          <a:custGeom>
            <a:avLst/>
            <a:gdLst>
              <a:gd name="connsiteX0" fmla="*/ 0 w 1069341"/>
              <a:gd name="connsiteY0" fmla="*/ 0 h 1638937"/>
              <a:gd name="connsiteX1" fmla="*/ 1069341 w 1069341"/>
              <a:gd name="connsiteY1" fmla="*/ 2 h 1638937"/>
              <a:gd name="connsiteX2" fmla="*/ 1069338 w 1069341"/>
              <a:gd name="connsiteY2" fmla="*/ 1104264 h 1638937"/>
              <a:gd name="connsiteX3" fmla="*/ 534671 w 1069341"/>
              <a:gd name="connsiteY3" fmla="*/ 1638937 h 1638937"/>
              <a:gd name="connsiteX4" fmla="*/ 2 w 1069341"/>
              <a:gd name="connsiteY4" fmla="*/ 1104266 h 1638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9341" h="1638937">
                <a:moveTo>
                  <a:pt x="0" y="0"/>
                </a:moveTo>
                <a:lnTo>
                  <a:pt x="1069341" y="2"/>
                </a:lnTo>
                <a:lnTo>
                  <a:pt x="1069338" y="1104264"/>
                </a:lnTo>
                <a:cubicBezTo>
                  <a:pt x="1069340" y="1399540"/>
                  <a:pt x="829947" y="1638938"/>
                  <a:pt x="534671" y="1638937"/>
                </a:cubicBezTo>
                <a:cubicBezTo>
                  <a:pt x="239397" y="1638937"/>
                  <a:pt x="1" y="1399542"/>
                  <a:pt x="2" y="1104266"/>
                </a:cubicBezTo>
                <a:close/>
              </a:path>
            </a:pathLst>
          </a:custGeom>
          <a:pattFill prst="dashUpDiag">
            <a:fgClr>
              <a:schemeClr val="accent2"/>
            </a:fgClr>
            <a:bgClr>
              <a:schemeClr val="accent4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/>
          </a:p>
        </p:txBody>
      </p:sp>
      <p:sp>
        <p:nvSpPr>
          <p:cNvPr id="5" name="任意多边形 137"/>
          <p:cNvSpPr/>
          <p:nvPr userDrawn="1">
            <p:custDataLst>
              <p:tags r:id="rId5"/>
            </p:custDataLst>
          </p:nvPr>
        </p:nvSpPr>
        <p:spPr>
          <a:xfrm>
            <a:off x="1050437" y="0"/>
            <a:ext cx="630082" cy="439261"/>
          </a:xfrm>
          <a:custGeom>
            <a:avLst/>
            <a:gdLst>
              <a:gd name="connsiteX0" fmla="*/ 3 w 1069341"/>
              <a:gd name="connsiteY0" fmla="*/ 0 h 745490"/>
              <a:gd name="connsiteX1" fmla="*/ 1069341 w 1069341"/>
              <a:gd name="connsiteY1" fmla="*/ 2 h 745490"/>
              <a:gd name="connsiteX2" fmla="*/ 1069339 w 1069341"/>
              <a:gd name="connsiteY2" fmla="*/ 210820 h 745490"/>
              <a:gd name="connsiteX3" fmla="*/ 534671 w 1069341"/>
              <a:gd name="connsiteY3" fmla="*/ 745490 h 745490"/>
              <a:gd name="connsiteX4" fmla="*/ 1 w 1069341"/>
              <a:gd name="connsiteY4" fmla="*/ 210822 h 745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9341" h="745490">
                <a:moveTo>
                  <a:pt x="3" y="0"/>
                </a:moveTo>
                <a:lnTo>
                  <a:pt x="1069341" y="2"/>
                </a:lnTo>
                <a:lnTo>
                  <a:pt x="1069339" y="210820"/>
                </a:lnTo>
                <a:cubicBezTo>
                  <a:pt x="1069339" y="506095"/>
                  <a:pt x="829947" y="745492"/>
                  <a:pt x="534671" y="745490"/>
                </a:cubicBezTo>
                <a:cubicBezTo>
                  <a:pt x="239397" y="745491"/>
                  <a:pt x="0" y="506097"/>
                  <a:pt x="1" y="210822"/>
                </a:cubicBezTo>
                <a:close/>
              </a:path>
            </a:pathLst>
          </a:custGeom>
          <a:pattFill prst="solidDmnd">
            <a:fgClr>
              <a:schemeClr val="accent2"/>
            </a:fgClr>
            <a:bgClr>
              <a:schemeClr val="accent3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 userDrawn="1"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 userDrawn="1"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 userDrawn="1"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任意多边形 2"/>
          <p:cNvSpPr/>
          <p:nvPr userDrawn="1">
            <p:custDataLst>
              <p:tags r:id="rId3"/>
            </p:custDataLst>
          </p:nvPr>
        </p:nvSpPr>
        <p:spPr>
          <a:xfrm rot="5400000">
            <a:off x="489903" y="375603"/>
            <a:ext cx="600075" cy="457200"/>
          </a:xfrm>
          <a:custGeom>
            <a:avLst/>
            <a:gdLst>
              <a:gd name="adj" fmla="val 50000"/>
              <a:gd name="a" fmla="pin 0 adj 50000"/>
              <a:gd name="x1" fmla="*/ ss a 100000"/>
              <a:gd name="x2" fmla="+- r 0 x1"/>
              <a:gd name="y2" fmla="+- b 0 x1"/>
              <a:gd name="il" fmla="*/ x1 29289 100000"/>
              <a:gd name="ir" fmla="+- r 0 il"/>
              <a:gd name="ib" fmla="+- b 0 il"/>
            </a:gdLst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945" h="720">
                <a:moveTo>
                  <a:pt x="0" y="0"/>
                </a:moveTo>
                <a:lnTo>
                  <a:pt x="585" y="0"/>
                </a:lnTo>
                <a:cubicBezTo>
                  <a:pt x="784" y="0"/>
                  <a:pt x="945" y="161"/>
                  <a:pt x="945" y="360"/>
                </a:cubicBezTo>
                <a:cubicBezTo>
                  <a:pt x="945" y="559"/>
                  <a:pt x="784" y="720"/>
                  <a:pt x="585" y="720"/>
                </a:cubicBezTo>
                <a:lnTo>
                  <a:pt x="0" y="720"/>
                </a:lnTo>
                <a:lnTo>
                  <a:pt x="0" y="0"/>
                </a:lnTo>
                <a:close/>
              </a:path>
            </a:pathLst>
          </a:custGeom>
          <a:pattFill prst="lgConfetti">
            <a:fgClr>
              <a:schemeClr val="accent3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chemeClr val="tx2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/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4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5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6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4823460" cy="686625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sym typeface="+mn-ea"/>
            </a:endParaRPr>
          </a:p>
        </p:txBody>
      </p:sp>
      <p:sp>
        <p:nvSpPr>
          <p:cNvPr id="3" name="任意多边形 120"/>
          <p:cNvSpPr/>
          <p:nvPr userDrawn="1">
            <p:custDataLst>
              <p:tags r:id="rId3"/>
            </p:custDataLst>
          </p:nvPr>
        </p:nvSpPr>
        <p:spPr>
          <a:xfrm rot="10800000">
            <a:off x="11401318" y="5956098"/>
            <a:ext cx="588452" cy="901894"/>
          </a:xfrm>
          <a:custGeom>
            <a:avLst/>
            <a:gdLst>
              <a:gd name="connsiteX0" fmla="*/ 1069344 w 1069344"/>
              <a:gd name="connsiteY0" fmla="*/ 0 h 1638935"/>
              <a:gd name="connsiteX1" fmla="*/ 1069344 w 1069344"/>
              <a:gd name="connsiteY1" fmla="*/ 1104266 h 1638935"/>
              <a:gd name="connsiteX2" fmla="*/ 534674 w 1069344"/>
              <a:gd name="connsiteY2" fmla="*/ 1638935 h 1638935"/>
              <a:gd name="connsiteX3" fmla="*/ 4 w 1069344"/>
              <a:gd name="connsiteY3" fmla="*/ 1104266 h 1638935"/>
              <a:gd name="connsiteX4" fmla="*/ 0 w 1069344"/>
              <a:gd name="connsiteY4" fmla="*/ 4 h 1638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9344" h="1638935">
                <a:moveTo>
                  <a:pt x="1069344" y="0"/>
                </a:moveTo>
                <a:lnTo>
                  <a:pt x="1069344" y="1104266"/>
                </a:lnTo>
                <a:cubicBezTo>
                  <a:pt x="1069340" y="1399540"/>
                  <a:pt x="829947" y="1638937"/>
                  <a:pt x="534674" y="1638935"/>
                </a:cubicBezTo>
                <a:cubicBezTo>
                  <a:pt x="239397" y="1638936"/>
                  <a:pt x="1" y="1399540"/>
                  <a:pt x="4" y="1104266"/>
                </a:cubicBezTo>
                <a:lnTo>
                  <a:pt x="0" y="4"/>
                </a:lnTo>
                <a:close/>
              </a:path>
            </a:pathLst>
          </a:custGeom>
          <a:pattFill prst="openDmnd">
            <a:fgClr>
              <a:schemeClr val="accent2"/>
            </a:fgClr>
            <a:bgClr>
              <a:schemeClr val="accent4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/>
          </a:p>
        </p:txBody>
      </p:sp>
      <p:sp>
        <p:nvSpPr>
          <p:cNvPr id="4" name="任意多边形 139"/>
          <p:cNvSpPr/>
          <p:nvPr userDrawn="1">
            <p:custDataLst>
              <p:tags r:id="rId4"/>
            </p:custDataLst>
          </p:nvPr>
        </p:nvSpPr>
        <p:spPr>
          <a:xfrm rot="10800000">
            <a:off x="10676237" y="6447761"/>
            <a:ext cx="588453" cy="410238"/>
          </a:xfrm>
          <a:custGeom>
            <a:avLst/>
            <a:gdLst>
              <a:gd name="connsiteX0" fmla="*/ 0 w 1069346"/>
              <a:gd name="connsiteY0" fmla="*/ 0 h 745490"/>
              <a:gd name="connsiteX1" fmla="*/ 1069346 w 1069346"/>
              <a:gd name="connsiteY1" fmla="*/ 2 h 745490"/>
              <a:gd name="connsiteX2" fmla="*/ 1069343 w 1069346"/>
              <a:gd name="connsiteY2" fmla="*/ 210820 h 745490"/>
              <a:gd name="connsiteX3" fmla="*/ 534676 w 1069346"/>
              <a:gd name="connsiteY3" fmla="*/ 745490 h 745490"/>
              <a:gd name="connsiteX4" fmla="*/ 6 w 1069346"/>
              <a:gd name="connsiteY4" fmla="*/ 210820 h 745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9346" h="745490">
                <a:moveTo>
                  <a:pt x="0" y="0"/>
                </a:moveTo>
                <a:lnTo>
                  <a:pt x="1069346" y="2"/>
                </a:lnTo>
                <a:lnTo>
                  <a:pt x="1069343" y="210820"/>
                </a:lnTo>
                <a:cubicBezTo>
                  <a:pt x="1069344" y="506094"/>
                  <a:pt x="829952" y="745488"/>
                  <a:pt x="534676" y="745490"/>
                </a:cubicBezTo>
                <a:cubicBezTo>
                  <a:pt x="239402" y="745490"/>
                  <a:pt x="2" y="506094"/>
                  <a:pt x="6" y="210820"/>
                </a:cubicBez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3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/>
          </a:p>
        </p:txBody>
      </p:sp>
      <p:sp>
        <p:nvSpPr>
          <p:cNvPr id="5" name="任意多边形 135"/>
          <p:cNvSpPr/>
          <p:nvPr userDrawn="1">
            <p:custDataLst>
              <p:tags r:id="rId5"/>
            </p:custDataLst>
          </p:nvPr>
        </p:nvSpPr>
        <p:spPr>
          <a:xfrm>
            <a:off x="274066" y="15"/>
            <a:ext cx="630082" cy="965702"/>
          </a:xfrm>
          <a:custGeom>
            <a:avLst/>
            <a:gdLst>
              <a:gd name="connsiteX0" fmla="*/ 0 w 1069341"/>
              <a:gd name="connsiteY0" fmla="*/ 0 h 1638937"/>
              <a:gd name="connsiteX1" fmla="*/ 1069341 w 1069341"/>
              <a:gd name="connsiteY1" fmla="*/ 2 h 1638937"/>
              <a:gd name="connsiteX2" fmla="*/ 1069338 w 1069341"/>
              <a:gd name="connsiteY2" fmla="*/ 1104264 h 1638937"/>
              <a:gd name="connsiteX3" fmla="*/ 534671 w 1069341"/>
              <a:gd name="connsiteY3" fmla="*/ 1638937 h 1638937"/>
              <a:gd name="connsiteX4" fmla="*/ 2 w 1069341"/>
              <a:gd name="connsiteY4" fmla="*/ 1104266 h 1638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9341" h="1638937">
                <a:moveTo>
                  <a:pt x="0" y="0"/>
                </a:moveTo>
                <a:lnTo>
                  <a:pt x="1069341" y="2"/>
                </a:lnTo>
                <a:lnTo>
                  <a:pt x="1069338" y="1104264"/>
                </a:lnTo>
                <a:cubicBezTo>
                  <a:pt x="1069340" y="1399540"/>
                  <a:pt x="829947" y="1638938"/>
                  <a:pt x="534671" y="1638937"/>
                </a:cubicBezTo>
                <a:cubicBezTo>
                  <a:pt x="239397" y="1638937"/>
                  <a:pt x="1" y="1399542"/>
                  <a:pt x="2" y="1104266"/>
                </a:cubicBezTo>
                <a:close/>
              </a:path>
            </a:pathLst>
          </a:custGeom>
          <a:pattFill prst="dashUpDiag">
            <a:fgClr>
              <a:schemeClr val="accent2"/>
            </a:fgClr>
            <a:bgClr>
              <a:schemeClr val="accent4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/>
          </a:p>
        </p:txBody>
      </p:sp>
      <p:sp>
        <p:nvSpPr>
          <p:cNvPr id="12" name="任意多边形 137"/>
          <p:cNvSpPr/>
          <p:nvPr userDrawn="1">
            <p:custDataLst>
              <p:tags r:id="rId6"/>
            </p:custDataLst>
          </p:nvPr>
        </p:nvSpPr>
        <p:spPr>
          <a:xfrm>
            <a:off x="1050437" y="0"/>
            <a:ext cx="630082" cy="439261"/>
          </a:xfrm>
          <a:custGeom>
            <a:avLst/>
            <a:gdLst>
              <a:gd name="connsiteX0" fmla="*/ 3 w 1069341"/>
              <a:gd name="connsiteY0" fmla="*/ 0 h 745490"/>
              <a:gd name="connsiteX1" fmla="*/ 1069341 w 1069341"/>
              <a:gd name="connsiteY1" fmla="*/ 2 h 745490"/>
              <a:gd name="connsiteX2" fmla="*/ 1069339 w 1069341"/>
              <a:gd name="connsiteY2" fmla="*/ 210820 h 745490"/>
              <a:gd name="connsiteX3" fmla="*/ 534671 w 1069341"/>
              <a:gd name="connsiteY3" fmla="*/ 745490 h 745490"/>
              <a:gd name="connsiteX4" fmla="*/ 1 w 1069341"/>
              <a:gd name="connsiteY4" fmla="*/ 210822 h 745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9341" h="745490">
                <a:moveTo>
                  <a:pt x="3" y="0"/>
                </a:moveTo>
                <a:lnTo>
                  <a:pt x="1069341" y="2"/>
                </a:lnTo>
                <a:lnTo>
                  <a:pt x="1069339" y="210820"/>
                </a:lnTo>
                <a:cubicBezTo>
                  <a:pt x="1069339" y="506095"/>
                  <a:pt x="829947" y="745492"/>
                  <a:pt x="534671" y="745490"/>
                </a:cubicBezTo>
                <a:cubicBezTo>
                  <a:pt x="239397" y="745491"/>
                  <a:pt x="0" y="506097"/>
                  <a:pt x="1" y="210822"/>
                </a:cubicBezTo>
                <a:close/>
              </a:path>
            </a:pathLst>
          </a:custGeom>
          <a:pattFill prst="solidDmnd">
            <a:fgClr>
              <a:schemeClr val="accent2"/>
            </a:fgClr>
            <a:bgClr>
              <a:schemeClr val="accent3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/>
          <a:lstStyle>
            <a:lvl1pPr>
              <a:defRPr sz="360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8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9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5"/>
            <p:custDataLst>
              <p:tags r:id="rId10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6"/>
            <p:custDataLst>
              <p:tags r:id="rId11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7"/>
            <p:custDataLst>
              <p:tags r:id="rId12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3" name="任意多边形 120"/>
          <p:cNvSpPr/>
          <p:nvPr userDrawn="1">
            <p:custDataLst>
              <p:tags r:id="rId3"/>
            </p:custDataLst>
          </p:nvPr>
        </p:nvSpPr>
        <p:spPr>
          <a:xfrm rot="10800000">
            <a:off x="11401318" y="5956098"/>
            <a:ext cx="588452" cy="901894"/>
          </a:xfrm>
          <a:custGeom>
            <a:avLst/>
            <a:gdLst>
              <a:gd name="connsiteX0" fmla="*/ 1069344 w 1069344"/>
              <a:gd name="connsiteY0" fmla="*/ 0 h 1638935"/>
              <a:gd name="connsiteX1" fmla="*/ 1069344 w 1069344"/>
              <a:gd name="connsiteY1" fmla="*/ 1104266 h 1638935"/>
              <a:gd name="connsiteX2" fmla="*/ 534674 w 1069344"/>
              <a:gd name="connsiteY2" fmla="*/ 1638935 h 1638935"/>
              <a:gd name="connsiteX3" fmla="*/ 4 w 1069344"/>
              <a:gd name="connsiteY3" fmla="*/ 1104266 h 1638935"/>
              <a:gd name="connsiteX4" fmla="*/ 0 w 1069344"/>
              <a:gd name="connsiteY4" fmla="*/ 4 h 1638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9344" h="1638935">
                <a:moveTo>
                  <a:pt x="1069344" y="0"/>
                </a:moveTo>
                <a:lnTo>
                  <a:pt x="1069344" y="1104266"/>
                </a:lnTo>
                <a:cubicBezTo>
                  <a:pt x="1069340" y="1399540"/>
                  <a:pt x="829947" y="1638937"/>
                  <a:pt x="534674" y="1638935"/>
                </a:cubicBezTo>
                <a:cubicBezTo>
                  <a:pt x="239397" y="1638936"/>
                  <a:pt x="1" y="1399540"/>
                  <a:pt x="4" y="1104266"/>
                </a:cubicBezTo>
                <a:lnTo>
                  <a:pt x="0" y="4"/>
                </a:lnTo>
                <a:close/>
              </a:path>
            </a:pathLst>
          </a:custGeom>
          <a:pattFill prst="openDmnd">
            <a:fgClr>
              <a:schemeClr val="accent2"/>
            </a:fgClr>
            <a:bgClr>
              <a:schemeClr val="accent4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/>
          </a:p>
        </p:txBody>
      </p:sp>
      <p:sp>
        <p:nvSpPr>
          <p:cNvPr id="4" name="任意多边形 139"/>
          <p:cNvSpPr/>
          <p:nvPr userDrawn="1">
            <p:custDataLst>
              <p:tags r:id="rId4"/>
            </p:custDataLst>
          </p:nvPr>
        </p:nvSpPr>
        <p:spPr>
          <a:xfrm rot="10800000">
            <a:off x="10676237" y="6447761"/>
            <a:ext cx="588453" cy="410238"/>
          </a:xfrm>
          <a:custGeom>
            <a:avLst/>
            <a:gdLst>
              <a:gd name="connsiteX0" fmla="*/ 0 w 1069346"/>
              <a:gd name="connsiteY0" fmla="*/ 0 h 745490"/>
              <a:gd name="connsiteX1" fmla="*/ 1069346 w 1069346"/>
              <a:gd name="connsiteY1" fmla="*/ 2 h 745490"/>
              <a:gd name="connsiteX2" fmla="*/ 1069343 w 1069346"/>
              <a:gd name="connsiteY2" fmla="*/ 210820 h 745490"/>
              <a:gd name="connsiteX3" fmla="*/ 534676 w 1069346"/>
              <a:gd name="connsiteY3" fmla="*/ 745490 h 745490"/>
              <a:gd name="connsiteX4" fmla="*/ 6 w 1069346"/>
              <a:gd name="connsiteY4" fmla="*/ 210820 h 745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9346" h="745490">
                <a:moveTo>
                  <a:pt x="0" y="0"/>
                </a:moveTo>
                <a:lnTo>
                  <a:pt x="1069346" y="2"/>
                </a:lnTo>
                <a:lnTo>
                  <a:pt x="1069343" y="210820"/>
                </a:lnTo>
                <a:cubicBezTo>
                  <a:pt x="1069344" y="506094"/>
                  <a:pt x="829952" y="745488"/>
                  <a:pt x="534676" y="745490"/>
                </a:cubicBezTo>
                <a:cubicBezTo>
                  <a:pt x="239402" y="745490"/>
                  <a:pt x="2" y="506094"/>
                  <a:pt x="6" y="210820"/>
                </a:cubicBez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3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/>
          </a:p>
        </p:txBody>
      </p:sp>
      <p:sp>
        <p:nvSpPr>
          <p:cNvPr id="5" name="任意多边形 135"/>
          <p:cNvSpPr/>
          <p:nvPr userDrawn="1">
            <p:custDataLst>
              <p:tags r:id="rId5"/>
            </p:custDataLst>
          </p:nvPr>
        </p:nvSpPr>
        <p:spPr>
          <a:xfrm>
            <a:off x="274066" y="15"/>
            <a:ext cx="630082" cy="965702"/>
          </a:xfrm>
          <a:custGeom>
            <a:avLst/>
            <a:gdLst>
              <a:gd name="connsiteX0" fmla="*/ 0 w 1069341"/>
              <a:gd name="connsiteY0" fmla="*/ 0 h 1638937"/>
              <a:gd name="connsiteX1" fmla="*/ 1069341 w 1069341"/>
              <a:gd name="connsiteY1" fmla="*/ 2 h 1638937"/>
              <a:gd name="connsiteX2" fmla="*/ 1069338 w 1069341"/>
              <a:gd name="connsiteY2" fmla="*/ 1104264 h 1638937"/>
              <a:gd name="connsiteX3" fmla="*/ 534671 w 1069341"/>
              <a:gd name="connsiteY3" fmla="*/ 1638937 h 1638937"/>
              <a:gd name="connsiteX4" fmla="*/ 2 w 1069341"/>
              <a:gd name="connsiteY4" fmla="*/ 1104266 h 1638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9341" h="1638937">
                <a:moveTo>
                  <a:pt x="0" y="0"/>
                </a:moveTo>
                <a:lnTo>
                  <a:pt x="1069341" y="2"/>
                </a:lnTo>
                <a:lnTo>
                  <a:pt x="1069338" y="1104264"/>
                </a:lnTo>
                <a:cubicBezTo>
                  <a:pt x="1069340" y="1399540"/>
                  <a:pt x="829947" y="1638938"/>
                  <a:pt x="534671" y="1638937"/>
                </a:cubicBezTo>
                <a:cubicBezTo>
                  <a:pt x="239397" y="1638937"/>
                  <a:pt x="1" y="1399542"/>
                  <a:pt x="2" y="1104266"/>
                </a:cubicBezTo>
                <a:close/>
              </a:path>
            </a:pathLst>
          </a:custGeom>
          <a:pattFill prst="dashUpDiag">
            <a:fgClr>
              <a:schemeClr val="accent2"/>
            </a:fgClr>
            <a:bgClr>
              <a:schemeClr val="accent4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/>
          </a:p>
        </p:txBody>
      </p:sp>
      <p:sp>
        <p:nvSpPr>
          <p:cNvPr id="12" name="任意多边形 137"/>
          <p:cNvSpPr/>
          <p:nvPr userDrawn="1">
            <p:custDataLst>
              <p:tags r:id="rId6"/>
            </p:custDataLst>
          </p:nvPr>
        </p:nvSpPr>
        <p:spPr>
          <a:xfrm>
            <a:off x="1050437" y="0"/>
            <a:ext cx="630082" cy="439261"/>
          </a:xfrm>
          <a:custGeom>
            <a:avLst/>
            <a:gdLst>
              <a:gd name="connsiteX0" fmla="*/ 3 w 1069341"/>
              <a:gd name="connsiteY0" fmla="*/ 0 h 745490"/>
              <a:gd name="connsiteX1" fmla="*/ 1069341 w 1069341"/>
              <a:gd name="connsiteY1" fmla="*/ 2 h 745490"/>
              <a:gd name="connsiteX2" fmla="*/ 1069339 w 1069341"/>
              <a:gd name="connsiteY2" fmla="*/ 210820 h 745490"/>
              <a:gd name="connsiteX3" fmla="*/ 534671 w 1069341"/>
              <a:gd name="connsiteY3" fmla="*/ 745490 h 745490"/>
              <a:gd name="connsiteX4" fmla="*/ 1 w 1069341"/>
              <a:gd name="connsiteY4" fmla="*/ 210822 h 745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9341" h="745490">
                <a:moveTo>
                  <a:pt x="3" y="0"/>
                </a:moveTo>
                <a:lnTo>
                  <a:pt x="1069341" y="2"/>
                </a:lnTo>
                <a:lnTo>
                  <a:pt x="1069339" y="210820"/>
                </a:lnTo>
                <a:cubicBezTo>
                  <a:pt x="1069339" y="506095"/>
                  <a:pt x="829947" y="745492"/>
                  <a:pt x="534671" y="745490"/>
                </a:cubicBezTo>
                <a:cubicBezTo>
                  <a:pt x="239397" y="745491"/>
                  <a:pt x="0" y="506097"/>
                  <a:pt x="1" y="210822"/>
                </a:cubicBezTo>
                <a:close/>
              </a:path>
            </a:pathLst>
          </a:custGeom>
          <a:pattFill prst="solidDmnd">
            <a:fgClr>
              <a:schemeClr val="accent2"/>
            </a:fgClr>
            <a:bgClr>
              <a:schemeClr val="accent3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sz="360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8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9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5"/>
            <p:custDataLst>
              <p:tags r:id="rId10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6"/>
            <p:custDataLst>
              <p:tags r:id="rId11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7"/>
            <p:custDataLst>
              <p:tags r:id="rId12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5029201"/>
            <a:ext cx="12192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3" name="任意多边形 120"/>
          <p:cNvSpPr/>
          <p:nvPr userDrawn="1">
            <p:custDataLst>
              <p:tags r:id="rId3"/>
            </p:custDataLst>
          </p:nvPr>
        </p:nvSpPr>
        <p:spPr>
          <a:xfrm rot="10800000">
            <a:off x="11401318" y="5956098"/>
            <a:ext cx="588452" cy="901894"/>
          </a:xfrm>
          <a:custGeom>
            <a:avLst/>
            <a:gdLst>
              <a:gd name="connsiteX0" fmla="*/ 1069344 w 1069344"/>
              <a:gd name="connsiteY0" fmla="*/ 0 h 1638935"/>
              <a:gd name="connsiteX1" fmla="*/ 1069344 w 1069344"/>
              <a:gd name="connsiteY1" fmla="*/ 1104266 h 1638935"/>
              <a:gd name="connsiteX2" fmla="*/ 534674 w 1069344"/>
              <a:gd name="connsiteY2" fmla="*/ 1638935 h 1638935"/>
              <a:gd name="connsiteX3" fmla="*/ 4 w 1069344"/>
              <a:gd name="connsiteY3" fmla="*/ 1104266 h 1638935"/>
              <a:gd name="connsiteX4" fmla="*/ 0 w 1069344"/>
              <a:gd name="connsiteY4" fmla="*/ 4 h 1638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9344" h="1638935">
                <a:moveTo>
                  <a:pt x="1069344" y="0"/>
                </a:moveTo>
                <a:lnTo>
                  <a:pt x="1069344" y="1104266"/>
                </a:lnTo>
                <a:cubicBezTo>
                  <a:pt x="1069340" y="1399540"/>
                  <a:pt x="829947" y="1638937"/>
                  <a:pt x="534674" y="1638935"/>
                </a:cubicBezTo>
                <a:cubicBezTo>
                  <a:pt x="239397" y="1638936"/>
                  <a:pt x="1" y="1399540"/>
                  <a:pt x="4" y="1104266"/>
                </a:cubicBezTo>
                <a:lnTo>
                  <a:pt x="0" y="4"/>
                </a:lnTo>
                <a:close/>
              </a:path>
            </a:pathLst>
          </a:custGeom>
          <a:pattFill prst="openDmnd">
            <a:fgClr>
              <a:schemeClr val="accent2"/>
            </a:fgClr>
            <a:bgClr>
              <a:schemeClr val="accent4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/>
          </a:p>
        </p:txBody>
      </p:sp>
      <p:sp>
        <p:nvSpPr>
          <p:cNvPr id="4" name="任意多边形 139"/>
          <p:cNvSpPr/>
          <p:nvPr userDrawn="1">
            <p:custDataLst>
              <p:tags r:id="rId4"/>
            </p:custDataLst>
          </p:nvPr>
        </p:nvSpPr>
        <p:spPr>
          <a:xfrm rot="10800000">
            <a:off x="10676237" y="6447761"/>
            <a:ext cx="588453" cy="410238"/>
          </a:xfrm>
          <a:custGeom>
            <a:avLst/>
            <a:gdLst>
              <a:gd name="connsiteX0" fmla="*/ 0 w 1069346"/>
              <a:gd name="connsiteY0" fmla="*/ 0 h 745490"/>
              <a:gd name="connsiteX1" fmla="*/ 1069346 w 1069346"/>
              <a:gd name="connsiteY1" fmla="*/ 2 h 745490"/>
              <a:gd name="connsiteX2" fmla="*/ 1069343 w 1069346"/>
              <a:gd name="connsiteY2" fmla="*/ 210820 h 745490"/>
              <a:gd name="connsiteX3" fmla="*/ 534676 w 1069346"/>
              <a:gd name="connsiteY3" fmla="*/ 745490 h 745490"/>
              <a:gd name="connsiteX4" fmla="*/ 6 w 1069346"/>
              <a:gd name="connsiteY4" fmla="*/ 210820 h 745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9346" h="745490">
                <a:moveTo>
                  <a:pt x="0" y="0"/>
                </a:moveTo>
                <a:lnTo>
                  <a:pt x="1069346" y="2"/>
                </a:lnTo>
                <a:lnTo>
                  <a:pt x="1069343" y="210820"/>
                </a:lnTo>
                <a:cubicBezTo>
                  <a:pt x="1069344" y="506094"/>
                  <a:pt x="829952" y="745488"/>
                  <a:pt x="534676" y="745490"/>
                </a:cubicBezTo>
                <a:cubicBezTo>
                  <a:pt x="239402" y="745490"/>
                  <a:pt x="2" y="506094"/>
                  <a:pt x="6" y="210820"/>
                </a:cubicBez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3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/>
          </a:p>
        </p:txBody>
      </p:sp>
      <p:sp>
        <p:nvSpPr>
          <p:cNvPr id="5" name="任意多边形 135"/>
          <p:cNvSpPr/>
          <p:nvPr userDrawn="1">
            <p:custDataLst>
              <p:tags r:id="rId5"/>
            </p:custDataLst>
          </p:nvPr>
        </p:nvSpPr>
        <p:spPr>
          <a:xfrm>
            <a:off x="274066" y="15"/>
            <a:ext cx="630082" cy="965702"/>
          </a:xfrm>
          <a:custGeom>
            <a:avLst/>
            <a:gdLst>
              <a:gd name="connsiteX0" fmla="*/ 0 w 1069341"/>
              <a:gd name="connsiteY0" fmla="*/ 0 h 1638937"/>
              <a:gd name="connsiteX1" fmla="*/ 1069341 w 1069341"/>
              <a:gd name="connsiteY1" fmla="*/ 2 h 1638937"/>
              <a:gd name="connsiteX2" fmla="*/ 1069338 w 1069341"/>
              <a:gd name="connsiteY2" fmla="*/ 1104264 h 1638937"/>
              <a:gd name="connsiteX3" fmla="*/ 534671 w 1069341"/>
              <a:gd name="connsiteY3" fmla="*/ 1638937 h 1638937"/>
              <a:gd name="connsiteX4" fmla="*/ 2 w 1069341"/>
              <a:gd name="connsiteY4" fmla="*/ 1104266 h 1638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9341" h="1638937">
                <a:moveTo>
                  <a:pt x="0" y="0"/>
                </a:moveTo>
                <a:lnTo>
                  <a:pt x="1069341" y="2"/>
                </a:lnTo>
                <a:lnTo>
                  <a:pt x="1069338" y="1104264"/>
                </a:lnTo>
                <a:cubicBezTo>
                  <a:pt x="1069340" y="1399540"/>
                  <a:pt x="829947" y="1638938"/>
                  <a:pt x="534671" y="1638937"/>
                </a:cubicBezTo>
                <a:cubicBezTo>
                  <a:pt x="239397" y="1638937"/>
                  <a:pt x="1" y="1399542"/>
                  <a:pt x="2" y="1104266"/>
                </a:cubicBezTo>
                <a:close/>
              </a:path>
            </a:pathLst>
          </a:custGeom>
          <a:pattFill prst="dashUpDiag">
            <a:fgClr>
              <a:schemeClr val="accent2"/>
            </a:fgClr>
            <a:bgClr>
              <a:schemeClr val="accent4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/>
          </a:p>
        </p:txBody>
      </p:sp>
      <p:sp>
        <p:nvSpPr>
          <p:cNvPr id="12" name="任意多边形 137"/>
          <p:cNvSpPr/>
          <p:nvPr userDrawn="1">
            <p:custDataLst>
              <p:tags r:id="rId6"/>
            </p:custDataLst>
          </p:nvPr>
        </p:nvSpPr>
        <p:spPr>
          <a:xfrm>
            <a:off x="1050437" y="0"/>
            <a:ext cx="630082" cy="439261"/>
          </a:xfrm>
          <a:custGeom>
            <a:avLst/>
            <a:gdLst>
              <a:gd name="connsiteX0" fmla="*/ 3 w 1069341"/>
              <a:gd name="connsiteY0" fmla="*/ 0 h 745490"/>
              <a:gd name="connsiteX1" fmla="*/ 1069341 w 1069341"/>
              <a:gd name="connsiteY1" fmla="*/ 2 h 745490"/>
              <a:gd name="connsiteX2" fmla="*/ 1069339 w 1069341"/>
              <a:gd name="connsiteY2" fmla="*/ 210820 h 745490"/>
              <a:gd name="connsiteX3" fmla="*/ 534671 w 1069341"/>
              <a:gd name="connsiteY3" fmla="*/ 745490 h 745490"/>
              <a:gd name="connsiteX4" fmla="*/ 1 w 1069341"/>
              <a:gd name="connsiteY4" fmla="*/ 210822 h 745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9341" h="745490">
                <a:moveTo>
                  <a:pt x="3" y="0"/>
                </a:moveTo>
                <a:lnTo>
                  <a:pt x="1069341" y="2"/>
                </a:lnTo>
                <a:lnTo>
                  <a:pt x="1069339" y="210820"/>
                </a:lnTo>
                <a:cubicBezTo>
                  <a:pt x="1069339" y="506095"/>
                  <a:pt x="829947" y="745492"/>
                  <a:pt x="534671" y="745490"/>
                </a:cubicBezTo>
                <a:cubicBezTo>
                  <a:pt x="239397" y="745491"/>
                  <a:pt x="0" y="506097"/>
                  <a:pt x="1" y="210822"/>
                </a:cubicBezTo>
                <a:close/>
              </a:path>
            </a:pathLst>
          </a:custGeom>
          <a:pattFill prst="solidDmnd">
            <a:fgClr>
              <a:schemeClr val="accent2"/>
            </a:fgClr>
            <a:bgClr>
              <a:schemeClr val="accent3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/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9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5"/>
            <p:custDataLst>
              <p:tags r:id="rId10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6"/>
            <p:custDataLst>
              <p:tags r:id="rId11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7"/>
            <p:custDataLst>
              <p:tags r:id="rId12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79600" y="237600"/>
            <a:ext cx="11037600" cy="441964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5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6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7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7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8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9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" name="任意多边形 2"/>
          <p:cNvSpPr/>
          <p:nvPr userDrawn="1">
            <p:custDataLst>
              <p:tags r:id="rId11"/>
            </p:custDataLst>
          </p:nvPr>
        </p:nvSpPr>
        <p:spPr>
          <a:xfrm>
            <a:off x="-635" y="237490"/>
            <a:ext cx="553085" cy="444500"/>
          </a:xfrm>
          <a:custGeom>
            <a:avLst/>
            <a:gdLst>
              <a:gd name="adj" fmla="val 50000"/>
              <a:gd name="a" fmla="pin 0 adj 50000"/>
              <a:gd name="x1" fmla="*/ ss a 100000"/>
              <a:gd name="x2" fmla="+- r 0 x1"/>
              <a:gd name="y2" fmla="+- b 0 x1"/>
              <a:gd name="il" fmla="*/ x1 29289 100000"/>
              <a:gd name="ir" fmla="+- r 0 il"/>
              <a:gd name="ib" fmla="+- b 0 il"/>
            </a:gdLst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902" h="725">
                <a:moveTo>
                  <a:pt x="0" y="0"/>
                </a:moveTo>
                <a:lnTo>
                  <a:pt x="540" y="0"/>
                </a:lnTo>
                <a:cubicBezTo>
                  <a:pt x="740" y="0"/>
                  <a:pt x="902" y="162"/>
                  <a:pt x="902" y="363"/>
                </a:cubicBezTo>
                <a:cubicBezTo>
                  <a:pt x="902" y="563"/>
                  <a:pt x="740" y="725"/>
                  <a:pt x="540" y="725"/>
                </a:cubicBezTo>
                <a:lnTo>
                  <a:pt x="0" y="725"/>
                </a:lnTo>
                <a:lnTo>
                  <a:pt x="0" y="0"/>
                </a:lnTo>
                <a:close/>
              </a:path>
            </a:pathLst>
          </a:custGeom>
          <a:pattFill prst="lgConfetti">
            <a:fgClr>
              <a:schemeClr val="accent3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3" name="Freeform 18"/>
          <p:cNvSpPr/>
          <p:nvPr userDrawn="1">
            <p:custDataLst>
              <p:tags r:id="rId3"/>
            </p:custDataLst>
          </p:nvPr>
        </p:nvSpPr>
        <p:spPr>
          <a:xfrm>
            <a:off x="11171042" y="3217894"/>
            <a:ext cx="792592" cy="2680881"/>
          </a:xfrm>
          <a:custGeom>
            <a:avLst/>
            <a:gdLst>
              <a:gd name="connsiteX0" fmla="*/ 534670 w 1069341"/>
              <a:gd name="connsiteY0" fmla="*/ 0 h 3616962"/>
              <a:gd name="connsiteX1" fmla="*/ 1069341 w 1069341"/>
              <a:gd name="connsiteY1" fmla="*/ 534672 h 3616962"/>
              <a:gd name="connsiteX2" fmla="*/ 1069341 w 1069341"/>
              <a:gd name="connsiteY2" fmla="*/ 3522980 h 3616962"/>
              <a:gd name="connsiteX3" fmla="*/ 1059864 w 1069341"/>
              <a:gd name="connsiteY3" fmla="*/ 3616962 h 3616962"/>
              <a:gd name="connsiteX4" fmla="*/ 9474 w 1069341"/>
              <a:gd name="connsiteY4" fmla="*/ 3616961 h 3616962"/>
              <a:gd name="connsiteX5" fmla="*/ 2 w 1069341"/>
              <a:gd name="connsiteY5" fmla="*/ 3522980 h 3616962"/>
              <a:gd name="connsiteX6" fmla="*/ 1 w 1069341"/>
              <a:gd name="connsiteY6" fmla="*/ 534671 h 3616962"/>
              <a:gd name="connsiteX7" fmla="*/ 534670 w 1069341"/>
              <a:gd name="connsiteY7" fmla="*/ 0 h 3616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69341" h="3616962">
                <a:moveTo>
                  <a:pt x="534670" y="0"/>
                </a:moveTo>
                <a:cubicBezTo>
                  <a:pt x="829958" y="0"/>
                  <a:pt x="1069341" y="239381"/>
                  <a:pt x="1069341" y="534672"/>
                </a:cubicBezTo>
                <a:lnTo>
                  <a:pt x="1069341" y="3522980"/>
                </a:lnTo>
                <a:lnTo>
                  <a:pt x="1059864" y="3616962"/>
                </a:lnTo>
                <a:lnTo>
                  <a:pt x="9474" y="3616961"/>
                </a:lnTo>
                <a:lnTo>
                  <a:pt x="2" y="3522980"/>
                </a:lnTo>
                <a:lnTo>
                  <a:pt x="1" y="534671"/>
                </a:lnTo>
                <a:cubicBezTo>
                  <a:pt x="-2" y="239381"/>
                  <a:pt x="239380" y="1"/>
                  <a:pt x="534670" y="0"/>
                </a:cubicBezTo>
                <a:close/>
              </a:path>
            </a:pathLst>
          </a:custGeom>
          <a:pattFill prst="lgConfetti">
            <a:fgClr>
              <a:schemeClr val="accent3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/>
          </a:p>
        </p:txBody>
      </p:sp>
      <p:sp>
        <p:nvSpPr>
          <p:cNvPr id="4" name="Freeform 19"/>
          <p:cNvSpPr/>
          <p:nvPr userDrawn="1">
            <p:custDataLst>
              <p:tags r:id="rId4"/>
            </p:custDataLst>
          </p:nvPr>
        </p:nvSpPr>
        <p:spPr>
          <a:xfrm>
            <a:off x="10212946" y="4231228"/>
            <a:ext cx="792592" cy="1667548"/>
          </a:xfrm>
          <a:custGeom>
            <a:avLst/>
            <a:gdLst>
              <a:gd name="connsiteX0" fmla="*/ 534673 w 1069341"/>
              <a:gd name="connsiteY0" fmla="*/ 1 h 2249805"/>
              <a:gd name="connsiteX1" fmla="*/ 1069340 w 1069341"/>
              <a:gd name="connsiteY1" fmla="*/ 534669 h 2249805"/>
              <a:gd name="connsiteX2" fmla="*/ 1069341 w 1069341"/>
              <a:gd name="connsiteY2" fmla="*/ 2156460 h 2249805"/>
              <a:gd name="connsiteX3" fmla="*/ 1059934 w 1069341"/>
              <a:gd name="connsiteY3" fmla="*/ 2249805 h 2249805"/>
              <a:gd name="connsiteX4" fmla="*/ 9411 w 1069341"/>
              <a:gd name="connsiteY4" fmla="*/ 2249805 h 2249805"/>
              <a:gd name="connsiteX5" fmla="*/ 4 w 1069341"/>
              <a:gd name="connsiteY5" fmla="*/ 2156462 h 2249805"/>
              <a:gd name="connsiteX6" fmla="*/ 0 w 1069341"/>
              <a:gd name="connsiteY6" fmla="*/ 534673 h 2249805"/>
              <a:gd name="connsiteX7" fmla="*/ 534673 w 1069341"/>
              <a:gd name="connsiteY7" fmla="*/ 1 h 2249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69341" h="2249805">
                <a:moveTo>
                  <a:pt x="534673" y="1"/>
                </a:moveTo>
                <a:cubicBezTo>
                  <a:pt x="829961" y="0"/>
                  <a:pt x="1069340" y="239381"/>
                  <a:pt x="1069340" y="534669"/>
                </a:cubicBezTo>
                <a:lnTo>
                  <a:pt x="1069341" y="2156460"/>
                </a:lnTo>
                <a:lnTo>
                  <a:pt x="1059934" y="2249805"/>
                </a:lnTo>
                <a:lnTo>
                  <a:pt x="9411" y="2249805"/>
                </a:lnTo>
                <a:lnTo>
                  <a:pt x="4" y="2156462"/>
                </a:lnTo>
                <a:lnTo>
                  <a:pt x="0" y="534673"/>
                </a:lnTo>
                <a:cubicBezTo>
                  <a:pt x="2" y="239382"/>
                  <a:pt x="239380" y="1"/>
                  <a:pt x="534673" y="1"/>
                </a:cubicBezTo>
                <a:close/>
              </a:path>
            </a:pathLst>
          </a:custGeom>
          <a:pattFill prst="dashVert">
            <a:fgClr>
              <a:schemeClr val="accent2"/>
            </a:fgClr>
            <a:bgClr>
              <a:schemeClr val="accent4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/>
          </a:p>
        </p:txBody>
      </p:sp>
      <p:sp>
        <p:nvSpPr>
          <p:cNvPr id="5" name="任意多边形 135"/>
          <p:cNvSpPr/>
          <p:nvPr userDrawn="1">
            <p:custDataLst>
              <p:tags r:id="rId5"/>
            </p:custDataLst>
          </p:nvPr>
        </p:nvSpPr>
        <p:spPr>
          <a:xfrm>
            <a:off x="150822" y="959221"/>
            <a:ext cx="888384" cy="1361590"/>
          </a:xfrm>
          <a:custGeom>
            <a:avLst/>
            <a:gdLst>
              <a:gd name="connsiteX0" fmla="*/ 3 w 1069340"/>
              <a:gd name="connsiteY0" fmla="*/ 0 h 1638934"/>
              <a:gd name="connsiteX1" fmla="*/ 1069340 w 1069340"/>
              <a:gd name="connsiteY1" fmla="*/ 1 h 1638934"/>
              <a:gd name="connsiteX2" fmla="*/ 1069339 w 1069340"/>
              <a:gd name="connsiteY2" fmla="*/ 1104267 h 1638934"/>
              <a:gd name="connsiteX3" fmla="*/ 534669 w 1069340"/>
              <a:gd name="connsiteY3" fmla="*/ 1638934 h 1638934"/>
              <a:gd name="connsiteX4" fmla="*/ 0 w 1069340"/>
              <a:gd name="connsiteY4" fmla="*/ 1104265 h 1638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9340" h="1638934">
                <a:moveTo>
                  <a:pt x="3" y="0"/>
                </a:moveTo>
                <a:lnTo>
                  <a:pt x="1069340" y="1"/>
                </a:lnTo>
                <a:lnTo>
                  <a:pt x="1069339" y="1104267"/>
                </a:lnTo>
                <a:cubicBezTo>
                  <a:pt x="1069340" y="1399540"/>
                  <a:pt x="829945" y="1638935"/>
                  <a:pt x="534669" y="1638934"/>
                </a:cubicBezTo>
                <a:cubicBezTo>
                  <a:pt x="239395" y="1638935"/>
                  <a:pt x="1" y="1399540"/>
                  <a:pt x="0" y="1104265"/>
                </a:cubicBezTo>
                <a:close/>
              </a:path>
            </a:pathLst>
          </a:custGeom>
          <a:pattFill prst="dashUpDiag">
            <a:fgClr>
              <a:schemeClr val="accent2"/>
            </a:fgClr>
            <a:bgClr>
              <a:schemeClr val="accent4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/>
          </a:p>
        </p:txBody>
      </p:sp>
      <p:sp>
        <p:nvSpPr>
          <p:cNvPr id="11" name="任意多边形 137"/>
          <p:cNvSpPr/>
          <p:nvPr userDrawn="1">
            <p:custDataLst>
              <p:tags r:id="rId6"/>
            </p:custDataLst>
          </p:nvPr>
        </p:nvSpPr>
        <p:spPr>
          <a:xfrm>
            <a:off x="1190028" y="959223"/>
            <a:ext cx="888385" cy="619335"/>
          </a:xfrm>
          <a:custGeom>
            <a:avLst/>
            <a:gdLst>
              <a:gd name="connsiteX0" fmla="*/ 1 w 1069341"/>
              <a:gd name="connsiteY0" fmla="*/ 0 h 745488"/>
              <a:gd name="connsiteX1" fmla="*/ 1069341 w 1069341"/>
              <a:gd name="connsiteY1" fmla="*/ 0 h 745488"/>
              <a:gd name="connsiteX2" fmla="*/ 1069338 w 1069341"/>
              <a:gd name="connsiteY2" fmla="*/ 210820 h 745488"/>
              <a:gd name="connsiteX3" fmla="*/ 534671 w 1069341"/>
              <a:gd name="connsiteY3" fmla="*/ 745488 h 745488"/>
              <a:gd name="connsiteX4" fmla="*/ 1 w 1069341"/>
              <a:gd name="connsiteY4" fmla="*/ 210821 h 745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9341" h="745488">
                <a:moveTo>
                  <a:pt x="1" y="0"/>
                </a:moveTo>
                <a:lnTo>
                  <a:pt x="1069341" y="0"/>
                </a:lnTo>
                <a:lnTo>
                  <a:pt x="1069338" y="210820"/>
                </a:lnTo>
                <a:cubicBezTo>
                  <a:pt x="1069341" y="506094"/>
                  <a:pt x="829944" y="745490"/>
                  <a:pt x="534671" y="745488"/>
                </a:cubicBezTo>
                <a:cubicBezTo>
                  <a:pt x="239396" y="745490"/>
                  <a:pt x="-1" y="506094"/>
                  <a:pt x="1" y="210821"/>
                </a:cubicBezTo>
                <a:close/>
              </a:path>
            </a:pathLst>
          </a:custGeom>
          <a:pattFill prst="solidDmnd">
            <a:fgClr>
              <a:schemeClr val="accent2"/>
            </a:fgClr>
            <a:bgClr>
              <a:schemeClr val="accent3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/>
          <a:lstStyle>
            <a:lvl1pPr algn="ctr">
              <a:defRPr sz="600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8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4"/>
            <p:custDataLst>
              <p:tags r:id="rId9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5"/>
            <p:custDataLst>
              <p:tags r:id="rId10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6"/>
            <p:custDataLst>
              <p:tags r:id="rId11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5" Type="http://schemas.openxmlformats.org/officeDocument/2006/relationships/theme" Target="../theme/theme2.xml"/><Relationship Id="rId24" Type="http://schemas.openxmlformats.org/officeDocument/2006/relationships/tags" Target="../tags/tag250.xml"/><Relationship Id="rId23" Type="http://schemas.openxmlformats.org/officeDocument/2006/relationships/tags" Target="../tags/tag249.xml"/><Relationship Id="rId22" Type="http://schemas.openxmlformats.org/officeDocument/2006/relationships/tags" Target="../tags/tag248.xml"/><Relationship Id="rId21" Type="http://schemas.openxmlformats.org/officeDocument/2006/relationships/tags" Target="../tags/tag247.xml"/><Relationship Id="rId20" Type="http://schemas.openxmlformats.org/officeDocument/2006/relationships/tags" Target="../tags/tag246.xml"/><Relationship Id="rId2" Type="http://schemas.openxmlformats.org/officeDocument/2006/relationships/slideLayout" Target="../slideLayouts/slideLayout13.xml"/><Relationship Id="rId19" Type="http://schemas.openxmlformats.org/officeDocument/2006/relationships/tags" Target="../tags/tag245.xml"/><Relationship Id="rId18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/>
            </a:gs>
            <a:gs pos="100000">
              <a:schemeClr val="bg2">
                <a:lumMod val="8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bg1"/>
          </a:solidFill>
          <a:uFillTx/>
          <a:latin typeface="微软雅黑" panose="020B0503020204020204" charset="-122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bg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bg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bg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bg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bg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2.xml"/><Relationship Id="rId5" Type="http://schemas.openxmlformats.org/officeDocument/2006/relationships/tags" Target="../tags/tag255.xml"/><Relationship Id="rId4" Type="http://schemas.openxmlformats.org/officeDocument/2006/relationships/tags" Target="../tags/tag254.xml"/><Relationship Id="rId3" Type="http://schemas.openxmlformats.org/officeDocument/2006/relationships/tags" Target="../tags/tag253.xml"/><Relationship Id="rId2" Type="http://schemas.openxmlformats.org/officeDocument/2006/relationships/tags" Target="../tags/tag252.xml"/><Relationship Id="rId1" Type="http://schemas.openxmlformats.org/officeDocument/2006/relationships/tags" Target="../tags/tag25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7" Type="http://schemas.openxmlformats.org/officeDocument/2006/relationships/tags" Target="../tags/tag323.xml"/><Relationship Id="rId6" Type="http://schemas.openxmlformats.org/officeDocument/2006/relationships/tags" Target="../tags/tag322.xml"/><Relationship Id="rId5" Type="http://schemas.openxmlformats.org/officeDocument/2006/relationships/tags" Target="../tags/tag321.xml"/><Relationship Id="rId4" Type="http://schemas.openxmlformats.org/officeDocument/2006/relationships/tags" Target="../tags/tag320.xml"/><Relationship Id="rId3" Type="http://schemas.openxmlformats.org/officeDocument/2006/relationships/tags" Target="../tags/tag319.xml"/><Relationship Id="rId2" Type="http://schemas.openxmlformats.org/officeDocument/2006/relationships/tags" Target="../tags/tag318.xml"/><Relationship Id="rId1" Type="http://schemas.openxmlformats.org/officeDocument/2006/relationships/tags" Target="../tags/tag31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7" Type="http://schemas.openxmlformats.org/officeDocument/2006/relationships/tags" Target="../tags/tag330.xml"/><Relationship Id="rId6" Type="http://schemas.openxmlformats.org/officeDocument/2006/relationships/tags" Target="../tags/tag329.xml"/><Relationship Id="rId5" Type="http://schemas.openxmlformats.org/officeDocument/2006/relationships/tags" Target="../tags/tag328.xml"/><Relationship Id="rId4" Type="http://schemas.openxmlformats.org/officeDocument/2006/relationships/tags" Target="../tags/tag327.xml"/><Relationship Id="rId3" Type="http://schemas.openxmlformats.org/officeDocument/2006/relationships/tags" Target="../tags/tag326.xml"/><Relationship Id="rId2" Type="http://schemas.openxmlformats.org/officeDocument/2006/relationships/tags" Target="../tags/tag325.xml"/><Relationship Id="rId1" Type="http://schemas.openxmlformats.org/officeDocument/2006/relationships/tags" Target="../tags/tag324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tags" Target="../tags/tag338.xml"/><Relationship Id="rId8" Type="http://schemas.openxmlformats.org/officeDocument/2006/relationships/tags" Target="../tags/tag337.xml"/><Relationship Id="rId7" Type="http://schemas.openxmlformats.org/officeDocument/2006/relationships/tags" Target="../tags/tag336.xml"/><Relationship Id="rId6" Type="http://schemas.openxmlformats.org/officeDocument/2006/relationships/image" Target="../media/image8.png"/><Relationship Id="rId5" Type="http://schemas.openxmlformats.org/officeDocument/2006/relationships/tags" Target="../tags/tag335.xml"/><Relationship Id="rId4" Type="http://schemas.openxmlformats.org/officeDocument/2006/relationships/tags" Target="../tags/tag334.xml"/><Relationship Id="rId3" Type="http://schemas.openxmlformats.org/officeDocument/2006/relationships/tags" Target="../tags/tag333.xml"/><Relationship Id="rId2" Type="http://schemas.openxmlformats.org/officeDocument/2006/relationships/tags" Target="../tags/tag332.xml"/><Relationship Id="rId10" Type="http://schemas.openxmlformats.org/officeDocument/2006/relationships/slideLayout" Target="../slideLayouts/slideLayout18.xml"/><Relationship Id="rId1" Type="http://schemas.openxmlformats.org/officeDocument/2006/relationships/tags" Target="../tags/tag331.xml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.png"/><Relationship Id="rId8" Type="http://schemas.openxmlformats.org/officeDocument/2006/relationships/tags" Target="../tags/tag345.xml"/><Relationship Id="rId7" Type="http://schemas.openxmlformats.org/officeDocument/2006/relationships/tags" Target="../tags/tag344.xml"/><Relationship Id="rId6" Type="http://schemas.openxmlformats.org/officeDocument/2006/relationships/image" Target="../media/image9.png"/><Relationship Id="rId5" Type="http://schemas.openxmlformats.org/officeDocument/2006/relationships/tags" Target="../tags/tag343.xml"/><Relationship Id="rId4" Type="http://schemas.openxmlformats.org/officeDocument/2006/relationships/tags" Target="../tags/tag342.xml"/><Relationship Id="rId3" Type="http://schemas.openxmlformats.org/officeDocument/2006/relationships/tags" Target="../tags/tag341.xml"/><Relationship Id="rId2" Type="http://schemas.openxmlformats.org/officeDocument/2006/relationships/tags" Target="../tags/tag340.xml"/><Relationship Id="rId12" Type="http://schemas.openxmlformats.org/officeDocument/2006/relationships/slideLayout" Target="../slideLayouts/slideLayout18.xml"/><Relationship Id="rId11" Type="http://schemas.openxmlformats.org/officeDocument/2006/relationships/tags" Target="../tags/tag347.xml"/><Relationship Id="rId10" Type="http://schemas.openxmlformats.org/officeDocument/2006/relationships/tags" Target="../tags/tag346.xml"/><Relationship Id="rId1" Type="http://schemas.openxmlformats.org/officeDocument/2006/relationships/tags" Target="../tags/tag339.xml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8.xml"/><Relationship Id="rId8" Type="http://schemas.openxmlformats.org/officeDocument/2006/relationships/tags" Target="../tags/tag354.xml"/><Relationship Id="rId7" Type="http://schemas.openxmlformats.org/officeDocument/2006/relationships/tags" Target="../tags/tag353.xml"/><Relationship Id="rId6" Type="http://schemas.openxmlformats.org/officeDocument/2006/relationships/image" Target="../media/image11.png"/><Relationship Id="rId5" Type="http://schemas.openxmlformats.org/officeDocument/2006/relationships/tags" Target="../tags/tag352.xml"/><Relationship Id="rId4" Type="http://schemas.openxmlformats.org/officeDocument/2006/relationships/tags" Target="../tags/tag351.xml"/><Relationship Id="rId3" Type="http://schemas.openxmlformats.org/officeDocument/2006/relationships/tags" Target="../tags/tag350.xml"/><Relationship Id="rId2" Type="http://schemas.openxmlformats.org/officeDocument/2006/relationships/tags" Target="../tags/tag349.xml"/><Relationship Id="rId1" Type="http://schemas.openxmlformats.org/officeDocument/2006/relationships/tags" Target="../tags/tag348.xml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tags" Target="../tags/tag361.xml"/><Relationship Id="rId8" Type="http://schemas.openxmlformats.org/officeDocument/2006/relationships/tags" Target="../tags/tag360.xml"/><Relationship Id="rId7" Type="http://schemas.openxmlformats.org/officeDocument/2006/relationships/tags" Target="../tags/tag359.xml"/><Relationship Id="rId6" Type="http://schemas.openxmlformats.org/officeDocument/2006/relationships/tags" Target="../tags/tag358.xml"/><Relationship Id="rId5" Type="http://schemas.openxmlformats.org/officeDocument/2006/relationships/tags" Target="../tags/tag357.xml"/><Relationship Id="rId4" Type="http://schemas.openxmlformats.org/officeDocument/2006/relationships/image" Target="../media/image13.png"/><Relationship Id="rId3" Type="http://schemas.openxmlformats.org/officeDocument/2006/relationships/tags" Target="../tags/tag356.xml"/><Relationship Id="rId2" Type="http://schemas.openxmlformats.org/officeDocument/2006/relationships/image" Target="../media/image12.png"/><Relationship Id="rId10" Type="http://schemas.openxmlformats.org/officeDocument/2006/relationships/slideLayout" Target="../slideLayouts/slideLayout22.xml"/><Relationship Id="rId1" Type="http://schemas.openxmlformats.org/officeDocument/2006/relationships/tags" Target="../tags/tag35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7" Type="http://schemas.openxmlformats.org/officeDocument/2006/relationships/tags" Target="../tags/tag262.xml"/><Relationship Id="rId6" Type="http://schemas.openxmlformats.org/officeDocument/2006/relationships/tags" Target="../tags/tag261.xml"/><Relationship Id="rId5" Type="http://schemas.openxmlformats.org/officeDocument/2006/relationships/tags" Target="../tags/tag260.xml"/><Relationship Id="rId4" Type="http://schemas.openxmlformats.org/officeDocument/2006/relationships/tags" Target="../tags/tag259.xml"/><Relationship Id="rId3" Type="http://schemas.openxmlformats.org/officeDocument/2006/relationships/tags" Target="../tags/tag258.xml"/><Relationship Id="rId2" Type="http://schemas.openxmlformats.org/officeDocument/2006/relationships/tags" Target="../tags/tag257.xml"/><Relationship Id="rId1" Type="http://schemas.openxmlformats.org/officeDocument/2006/relationships/tags" Target="../tags/tag25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7" Type="http://schemas.openxmlformats.org/officeDocument/2006/relationships/tags" Target="../tags/tag269.xml"/><Relationship Id="rId6" Type="http://schemas.openxmlformats.org/officeDocument/2006/relationships/tags" Target="../tags/tag268.xml"/><Relationship Id="rId5" Type="http://schemas.openxmlformats.org/officeDocument/2006/relationships/tags" Target="../tags/tag267.xml"/><Relationship Id="rId4" Type="http://schemas.openxmlformats.org/officeDocument/2006/relationships/tags" Target="../tags/tag266.xml"/><Relationship Id="rId3" Type="http://schemas.openxmlformats.org/officeDocument/2006/relationships/tags" Target="../tags/tag265.xml"/><Relationship Id="rId2" Type="http://schemas.openxmlformats.org/officeDocument/2006/relationships/tags" Target="../tags/tag264.xml"/><Relationship Id="rId1" Type="http://schemas.openxmlformats.org/officeDocument/2006/relationships/tags" Target="../tags/tag26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7" Type="http://schemas.openxmlformats.org/officeDocument/2006/relationships/tags" Target="../tags/tag276.xml"/><Relationship Id="rId6" Type="http://schemas.openxmlformats.org/officeDocument/2006/relationships/tags" Target="../tags/tag275.xml"/><Relationship Id="rId5" Type="http://schemas.openxmlformats.org/officeDocument/2006/relationships/tags" Target="../tags/tag274.xml"/><Relationship Id="rId4" Type="http://schemas.openxmlformats.org/officeDocument/2006/relationships/tags" Target="../tags/tag273.xml"/><Relationship Id="rId3" Type="http://schemas.openxmlformats.org/officeDocument/2006/relationships/tags" Target="../tags/tag272.xml"/><Relationship Id="rId2" Type="http://schemas.openxmlformats.org/officeDocument/2006/relationships/tags" Target="../tags/tag271.xml"/><Relationship Id="rId1" Type="http://schemas.openxmlformats.org/officeDocument/2006/relationships/tags" Target="../tags/tag270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8.xml"/><Relationship Id="rId8" Type="http://schemas.openxmlformats.org/officeDocument/2006/relationships/tags" Target="../tags/tag283.xml"/><Relationship Id="rId7" Type="http://schemas.openxmlformats.org/officeDocument/2006/relationships/tags" Target="../tags/tag282.xml"/><Relationship Id="rId6" Type="http://schemas.openxmlformats.org/officeDocument/2006/relationships/image" Target="../media/image1.png"/><Relationship Id="rId5" Type="http://schemas.openxmlformats.org/officeDocument/2006/relationships/tags" Target="../tags/tag281.xml"/><Relationship Id="rId4" Type="http://schemas.openxmlformats.org/officeDocument/2006/relationships/tags" Target="../tags/tag280.xml"/><Relationship Id="rId3" Type="http://schemas.openxmlformats.org/officeDocument/2006/relationships/tags" Target="../tags/tag279.xml"/><Relationship Id="rId2" Type="http://schemas.openxmlformats.org/officeDocument/2006/relationships/tags" Target="../tags/tag278.xml"/><Relationship Id="rId1" Type="http://schemas.openxmlformats.org/officeDocument/2006/relationships/tags" Target="../tags/tag277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290.xml"/><Relationship Id="rId8" Type="http://schemas.openxmlformats.org/officeDocument/2006/relationships/image" Target="../media/image3.png"/><Relationship Id="rId7" Type="http://schemas.openxmlformats.org/officeDocument/2006/relationships/tags" Target="../tags/tag289.xml"/><Relationship Id="rId6" Type="http://schemas.openxmlformats.org/officeDocument/2006/relationships/image" Target="../media/image2.png"/><Relationship Id="rId5" Type="http://schemas.openxmlformats.org/officeDocument/2006/relationships/tags" Target="../tags/tag288.xml"/><Relationship Id="rId4" Type="http://schemas.openxmlformats.org/officeDocument/2006/relationships/tags" Target="../tags/tag287.xml"/><Relationship Id="rId3" Type="http://schemas.openxmlformats.org/officeDocument/2006/relationships/tags" Target="../tags/tag286.xml"/><Relationship Id="rId2" Type="http://schemas.openxmlformats.org/officeDocument/2006/relationships/tags" Target="../tags/tag285.xml"/><Relationship Id="rId11" Type="http://schemas.openxmlformats.org/officeDocument/2006/relationships/slideLayout" Target="../slideLayouts/slideLayout18.xml"/><Relationship Id="rId10" Type="http://schemas.openxmlformats.org/officeDocument/2006/relationships/tags" Target="../tags/tag291.xml"/><Relationship Id="rId1" Type="http://schemas.openxmlformats.org/officeDocument/2006/relationships/tags" Target="../tags/tag284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299.xml"/><Relationship Id="rId8" Type="http://schemas.openxmlformats.org/officeDocument/2006/relationships/tags" Target="../tags/tag298.xml"/><Relationship Id="rId7" Type="http://schemas.openxmlformats.org/officeDocument/2006/relationships/image" Target="../media/image4.png"/><Relationship Id="rId6" Type="http://schemas.openxmlformats.org/officeDocument/2006/relationships/tags" Target="../tags/tag297.xml"/><Relationship Id="rId5" Type="http://schemas.openxmlformats.org/officeDocument/2006/relationships/tags" Target="../tags/tag296.xml"/><Relationship Id="rId4" Type="http://schemas.openxmlformats.org/officeDocument/2006/relationships/tags" Target="../tags/tag295.xml"/><Relationship Id="rId3" Type="http://schemas.openxmlformats.org/officeDocument/2006/relationships/tags" Target="../tags/tag294.xml"/><Relationship Id="rId2" Type="http://schemas.openxmlformats.org/officeDocument/2006/relationships/tags" Target="../tags/tag293.xml"/><Relationship Id="rId10" Type="http://schemas.openxmlformats.org/officeDocument/2006/relationships/slideLayout" Target="../slideLayouts/slideLayout18.xml"/><Relationship Id="rId1" Type="http://schemas.openxmlformats.org/officeDocument/2006/relationships/tags" Target="../tags/tag292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tags" Target="../tags/tag306.xml"/><Relationship Id="rId8" Type="http://schemas.openxmlformats.org/officeDocument/2006/relationships/image" Target="../media/image6.png"/><Relationship Id="rId7" Type="http://schemas.openxmlformats.org/officeDocument/2006/relationships/tags" Target="../tags/tag305.xml"/><Relationship Id="rId6" Type="http://schemas.openxmlformats.org/officeDocument/2006/relationships/image" Target="../media/image5.png"/><Relationship Id="rId5" Type="http://schemas.openxmlformats.org/officeDocument/2006/relationships/tags" Target="../tags/tag304.xml"/><Relationship Id="rId4" Type="http://schemas.openxmlformats.org/officeDocument/2006/relationships/tags" Target="../tags/tag303.xml"/><Relationship Id="rId3" Type="http://schemas.openxmlformats.org/officeDocument/2006/relationships/tags" Target="../tags/tag302.xml"/><Relationship Id="rId2" Type="http://schemas.openxmlformats.org/officeDocument/2006/relationships/tags" Target="../tags/tag301.xml"/><Relationship Id="rId12" Type="http://schemas.openxmlformats.org/officeDocument/2006/relationships/slideLayout" Target="../slideLayouts/slideLayout18.xml"/><Relationship Id="rId11" Type="http://schemas.openxmlformats.org/officeDocument/2006/relationships/tags" Target="../tags/tag308.xml"/><Relationship Id="rId10" Type="http://schemas.openxmlformats.org/officeDocument/2006/relationships/tags" Target="../tags/tag307.xml"/><Relationship Id="rId1" Type="http://schemas.openxmlformats.org/officeDocument/2006/relationships/tags" Target="../tags/tag300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tags" Target="../tags/tag316.xml"/><Relationship Id="rId8" Type="http://schemas.openxmlformats.org/officeDocument/2006/relationships/tags" Target="../tags/tag315.xml"/><Relationship Id="rId7" Type="http://schemas.openxmlformats.org/officeDocument/2006/relationships/image" Target="../media/image7.png"/><Relationship Id="rId6" Type="http://schemas.openxmlformats.org/officeDocument/2006/relationships/tags" Target="../tags/tag314.xml"/><Relationship Id="rId5" Type="http://schemas.openxmlformats.org/officeDocument/2006/relationships/tags" Target="../tags/tag313.xml"/><Relationship Id="rId4" Type="http://schemas.openxmlformats.org/officeDocument/2006/relationships/tags" Target="../tags/tag312.xml"/><Relationship Id="rId3" Type="http://schemas.openxmlformats.org/officeDocument/2006/relationships/tags" Target="../tags/tag311.xml"/><Relationship Id="rId2" Type="http://schemas.openxmlformats.org/officeDocument/2006/relationships/tags" Target="../tags/tag310.xml"/><Relationship Id="rId10" Type="http://schemas.openxmlformats.org/officeDocument/2006/relationships/slideLayout" Target="../slideLayouts/slideLayout18.xml"/><Relationship Id="rId1" Type="http://schemas.openxmlformats.org/officeDocument/2006/relationships/tags" Target="../tags/tag30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zh-CN" sz="8000">
                <a:solidFill>
                  <a:schemeClr val="accent1"/>
                </a:solidFill>
              </a:rPr>
              <a:t>操作系统程序作业 4th</a:t>
            </a:r>
            <a:endParaRPr lang="zh-CN" altLang="zh-CN" sz="8000">
              <a:solidFill>
                <a:schemeClr val="accent1"/>
              </a:solidFill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022985" y="5231765"/>
            <a:ext cx="4048760" cy="356235"/>
          </a:xfrm>
        </p:spPr>
        <p:txBody>
          <a:bodyPr>
            <a:noAutofit/>
          </a:bodyPr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1600" b="1" u="none">
                <a:solidFill>
                  <a:schemeClr val="lt1"/>
                </a:solidFill>
                <a:latin typeface="微软雅黑" panose="020B0503020204020204" charset="-122"/>
                <a:cs typeface="微软雅黑" panose="020B0503020204020204" charset="-122"/>
              </a:rPr>
              <a:t>学号：2021302111 姓名：禹泽海</a:t>
            </a:r>
            <a:endParaRPr lang="zh-CN" altLang="en-US" sz="1600" b="1" u="none">
              <a:solidFill>
                <a:schemeClr val="lt1"/>
              </a:solidFill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>
            <p:custDataLst>
              <p:tags r:id="rId3"/>
            </p:custDataLst>
          </p:nvPr>
        </p:nvSpPr>
        <p:spPr>
          <a:xfrm>
            <a:off x="8036560" y="1737360"/>
            <a:ext cx="670560" cy="1574799"/>
          </a:xfrm>
          <a:prstGeom prst="rect">
            <a:avLst/>
          </a:prstGeom>
          <a:noFill/>
        </p:spPr>
        <p:txBody>
          <a:bodyPr vert="eaVert" wrap="square" rtlCol="0">
            <a:noAutofit/>
          </a:bodyPr>
          <a:p>
            <a: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 b="1" dirty="0">
                <a:solidFill>
                  <a:schemeClr val="l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Arial Black" panose="020B0A04020102020204" charset="0"/>
              </a:rPr>
              <a:t>Annual </a:t>
            </a:r>
            <a:r>
              <a:rPr lang="en-US" altLang="zh-CN" sz="1400" b="1" dirty="0">
                <a:solidFill>
                  <a:schemeClr val="l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Arial Black" panose="020B0A04020102020204" charset="0"/>
              </a:rPr>
              <a:t>W</a:t>
            </a:r>
            <a:r>
              <a:rPr lang="zh-CN" altLang="en-US" sz="1400" b="1" dirty="0">
                <a:solidFill>
                  <a:schemeClr val="l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Arial Black" panose="020B0A04020102020204" charset="0"/>
              </a:rPr>
              <a:t>ork </a:t>
            </a:r>
            <a:endParaRPr lang="zh-CN" altLang="en-US" sz="1400" b="1" dirty="0">
              <a:solidFill>
                <a:schemeClr val="lt1"/>
              </a:solidFill>
              <a:uFillTx/>
              <a:latin typeface="Arial" panose="020B0604020202020204" pitchFamily="34" charset="0"/>
              <a:ea typeface="微软雅黑" panose="020B0503020204020204" charset="-122"/>
              <a:cs typeface="Arial Black" panose="020B0A04020102020204" charset="0"/>
            </a:endParaRPr>
          </a:p>
          <a:p>
            <a: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400" b="1" dirty="0">
                <a:solidFill>
                  <a:schemeClr val="l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Arial Black" panose="020B0A04020102020204" charset="0"/>
              </a:rPr>
              <a:t>S</a:t>
            </a:r>
            <a:r>
              <a:rPr lang="zh-CN" altLang="en-US" sz="1400" b="1" dirty="0">
                <a:solidFill>
                  <a:schemeClr val="l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Arial Black" panose="020B0A04020102020204" charset="0"/>
              </a:rPr>
              <a:t>ummary </a:t>
            </a:r>
            <a:r>
              <a:rPr lang="en-US" altLang="zh-CN" sz="1400" b="1" dirty="0">
                <a:solidFill>
                  <a:schemeClr val="l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Arial Black" panose="020B0A04020102020204" charset="0"/>
              </a:rPr>
              <a:t>R</a:t>
            </a:r>
            <a:r>
              <a:rPr lang="zh-CN" altLang="en-US" sz="1400" b="1" dirty="0">
                <a:solidFill>
                  <a:schemeClr val="l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Arial Black" panose="020B0A04020102020204" charset="0"/>
              </a:rPr>
              <a:t>eport</a:t>
            </a:r>
            <a:endParaRPr lang="zh-CN" altLang="en-US" sz="1400" b="1" dirty="0">
              <a:solidFill>
                <a:schemeClr val="lt1"/>
              </a:solidFill>
              <a:uFillTx/>
              <a:latin typeface="Arial" panose="020B0604020202020204" pitchFamily="34" charset="0"/>
              <a:ea typeface="微软雅黑" panose="020B0503020204020204" charset="-122"/>
              <a:cs typeface="Arial Black" panose="020B0A04020102020204" charset="0"/>
            </a:endParaRPr>
          </a:p>
        </p:txBody>
      </p:sp>
      <p:sp>
        <p:nvSpPr>
          <p:cNvPr id="8" name="对角圆角矩形 20"/>
          <p:cNvSpPr/>
          <p:nvPr>
            <p:custDataLst>
              <p:tags r:id="rId4"/>
            </p:custDataLst>
          </p:nvPr>
        </p:nvSpPr>
        <p:spPr>
          <a:xfrm>
            <a:off x="5902960" y="926465"/>
            <a:ext cx="1484630" cy="426085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 spc="10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charset="-122"/>
                <a:cs typeface="Arial Black" panose="020B0A04020102020204" charset="0"/>
              </a:rPr>
              <a:t>#2023</a:t>
            </a:r>
            <a:endParaRPr lang="en-US" altLang="zh-CN" sz="1400" b="1" spc="100">
              <a:solidFill>
                <a:srgbClr val="FFFFFF"/>
              </a:solidFill>
              <a:latin typeface="Arial" panose="020B0604020202020204" pitchFamily="34" charset="0"/>
              <a:ea typeface="微软雅黑" panose="020B0503020204020204" charset="-122"/>
              <a:cs typeface="Arial Black" panose="020B0A04020102020204" charset="0"/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" name="任意多边形 120"/>
          <p:cNvSpPr/>
          <p:nvPr userDrawn="1">
            <p:custDataLst>
              <p:tags r:id="rId1"/>
            </p:custDataLst>
          </p:nvPr>
        </p:nvSpPr>
        <p:spPr>
          <a:xfrm rot="10800000">
            <a:off x="11401318" y="5956098"/>
            <a:ext cx="588452" cy="901894"/>
          </a:xfrm>
          <a:custGeom>
            <a:avLst/>
            <a:gdLst>
              <a:gd name="connsiteX0" fmla="*/ 1069344 w 1069344"/>
              <a:gd name="connsiteY0" fmla="*/ 0 h 1638935"/>
              <a:gd name="connsiteX1" fmla="*/ 1069344 w 1069344"/>
              <a:gd name="connsiteY1" fmla="*/ 1104266 h 1638935"/>
              <a:gd name="connsiteX2" fmla="*/ 534674 w 1069344"/>
              <a:gd name="connsiteY2" fmla="*/ 1638935 h 1638935"/>
              <a:gd name="connsiteX3" fmla="*/ 4 w 1069344"/>
              <a:gd name="connsiteY3" fmla="*/ 1104266 h 1638935"/>
              <a:gd name="connsiteX4" fmla="*/ 0 w 1069344"/>
              <a:gd name="connsiteY4" fmla="*/ 4 h 1638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9344" h="1638935">
                <a:moveTo>
                  <a:pt x="1069344" y="0"/>
                </a:moveTo>
                <a:lnTo>
                  <a:pt x="1069344" y="1104266"/>
                </a:lnTo>
                <a:cubicBezTo>
                  <a:pt x="1069340" y="1399540"/>
                  <a:pt x="829947" y="1638937"/>
                  <a:pt x="534674" y="1638935"/>
                </a:cubicBezTo>
                <a:cubicBezTo>
                  <a:pt x="239397" y="1638936"/>
                  <a:pt x="1" y="1399540"/>
                  <a:pt x="4" y="1104266"/>
                </a:cubicBezTo>
                <a:lnTo>
                  <a:pt x="0" y="4"/>
                </a:lnTo>
                <a:close/>
              </a:path>
            </a:pathLst>
          </a:custGeom>
          <a:pattFill prst="openDmnd">
            <a:fgClr>
              <a:schemeClr val="accent2"/>
            </a:fgClr>
            <a:bgClr>
              <a:schemeClr val="accent4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任意多边形 139"/>
          <p:cNvSpPr/>
          <p:nvPr userDrawn="1">
            <p:custDataLst>
              <p:tags r:id="rId2"/>
            </p:custDataLst>
          </p:nvPr>
        </p:nvSpPr>
        <p:spPr>
          <a:xfrm rot="10800000">
            <a:off x="10676237" y="6447761"/>
            <a:ext cx="588453" cy="410238"/>
          </a:xfrm>
          <a:custGeom>
            <a:avLst/>
            <a:gdLst>
              <a:gd name="connsiteX0" fmla="*/ 0 w 1069346"/>
              <a:gd name="connsiteY0" fmla="*/ 0 h 745490"/>
              <a:gd name="connsiteX1" fmla="*/ 1069346 w 1069346"/>
              <a:gd name="connsiteY1" fmla="*/ 2 h 745490"/>
              <a:gd name="connsiteX2" fmla="*/ 1069343 w 1069346"/>
              <a:gd name="connsiteY2" fmla="*/ 210820 h 745490"/>
              <a:gd name="connsiteX3" fmla="*/ 534676 w 1069346"/>
              <a:gd name="connsiteY3" fmla="*/ 745490 h 745490"/>
              <a:gd name="connsiteX4" fmla="*/ 6 w 1069346"/>
              <a:gd name="connsiteY4" fmla="*/ 210820 h 745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9346" h="745490">
                <a:moveTo>
                  <a:pt x="0" y="0"/>
                </a:moveTo>
                <a:lnTo>
                  <a:pt x="1069346" y="2"/>
                </a:lnTo>
                <a:lnTo>
                  <a:pt x="1069343" y="210820"/>
                </a:lnTo>
                <a:cubicBezTo>
                  <a:pt x="1069344" y="506094"/>
                  <a:pt x="829952" y="745488"/>
                  <a:pt x="534676" y="745490"/>
                </a:cubicBezTo>
                <a:cubicBezTo>
                  <a:pt x="239402" y="745490"/>
                  <a:pt x="2" y="506094"/>
                  <a:pt x="6" y="210820"/>
                </a:cubicBez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3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任意多边形 135"/>
          <p:cNvSpPr/>
          <p:nvPr userDrawn="1">
            <p:custDataLst>
              <p:tags r:id="rId3"/>
            </p:custDataLst>
          </p:nvPr>
        </p:nvSpPr>
        <p:spPr>
          <a:xfrm>
            <a:off x="274066" y="15"/>
            <a:ext cx="630082" cy="965702"/>
          </a:xfrm>
          <a:custGeom>
            <a:avLst/>
            <a:gdLst>
              <a:gd name="connsiteX0" fmla="*/ 0 w 1069341"/>
              <a:gd name="connsiteY0" fmla="*/ 0 h 1638937"/>
              <a:gd name="connsiteX1" fmla="*/ 1069341 w 1069341"/>
              <a:gd name="connsiteY1" fmla="*/ 2 h 1638937"/>
              <a:gd name="connsiteX2" fmla="*/ 1069338 w 1069341"/>
              <a:gd name="connsiteY2" fmla="*/ 1104264 h 1638937"/>
              <a:gd name="connsiteX3" fmla="*/ 534671 w 1069341"/>
              <a:gd name="connsiteY3" fmla="*/ 1638937 h 1638937"/>
              <a:gd name="connsiteX4" fmla="*/ 2 w 1069341"/>
              <a:gd name="connsiteY4" fmla="*/ 1104266 h 1638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9341" h="1638937">
                <a:moveTo>
                  <a:pt x="0" y="0"/>
                </a:moveTo>
                <a:lnTo>
                  <a:pt x="1069341" y="2"/>
                </a:lnTo>
                <a:lnTo>
                  <a:pt x="1069338" y="1104264"/>
                </a:lnTo>
                <a:cubicBezTo>
                  <a:pt x="1069340" y="1399540"/>
                  <a:pt x="829947" y="1638938"/>
                  <a:pt x="534671" y="1638937"/>
                </a:cubicBezTo>
                <a:cubicBezTo>
                  <a:pt x="239397" y="1638937"/>
                  <a:pt x="1" y="1399542"/>
                  <a:pt x="2" y="1104266"/>
                </a:cubicBezTo>
                <a:close/>
              </a:path>
            </a:pathLst>
          </a:custGeom>
          <a:pattFill prst="dashUpDiag">
            <a:fgClr>
              <a:schemeClr val="accent2"/>
            </a:fgClr>
            <a:bgClr>
              <a:schemeClr val="accent4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任意多边形 137"/>
          <p:cNvSpPr/>
          <p:nvPr userDrawn="1">
            <p:custDataLst>
              <p:tags r:id="rId4"/>
            </p:custDataLst>
          </p:nvPr>
        </p:nvSpPr>
        <p:spPr>
          <a:xfrm>
            <a:off x="1050437" y="0"/>
            <a:ext cx="630082" cy="439261"/>
          </a:xfrm>
          <a:custGeom>
            <a:avLst/>
            <a:gdLst>
              <a:gd name="connsiteX0" fmla="*/ 3 w 1069341"/>
              <a:gd name="connsiteY0" fmla="*/ 0 h 745490"/>
              <a:gd name="connsiteX1" fmla="*/ 1069341 w 1069341"/>
              <a:gd name="connsiteY1" fmla="*/ 2 h 745490"/>
              <a:gd name="connsiteX2" fmla="*/ 1069339 w 1069341"/>
              <a:gd name="connsiteY2" fmla="*/ 210820 h 745490"/>
              <a:gd name="connsiteX3" fmla="*/ 534671 w 1069341"/>
              <a:gd name="connsiteY3" fmla="*/ 745490 h 745490"/>
              <a:gd name="connsiteX4" fmla="*/ 1 w 1069341"/>
              <a:gd name="connsiteY4" fmla="*/ 210822 h 745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9341" h="745490">
                <a:moveTo>
                  <a:pt x="3" y="0"/>
                </a:moveTo>
                <a:lnTo>
                  <a:pt x="1069341" y="2"/>
                </a:lnTo>
                <a:lnTo>
                  <a:pt x="1069339" y="210820"/>
                </a:lnTo>
                <a:cubicBezTo>
                  <a:pt x="1069339" y="506095"/>
                  <a:pt x="829947" y="745492"/>
                  <a:pt x="534671" y="745490"/>
                </a:cubicBezTo>
                <a:cubicBezTo>
                  <a:pt x="239397" y="745491"/>
                  <a:pt x="0" y="506097"/>
                  <a:pt x="1" y="210822"/>
                </a:cubicBezTo>
                <a:close/>
              </a:path>
            </a:pathLst>
          </a:custGeom>
          <a:pattFill prst="solidDmnd">
            <a:fgClr>
              <a:schemeClr val="accent2"/>
            </a:fgClr>
            <a:bgClr>
              <a:schemeClr val="accent3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  <p:custDataLst>
              <p:tags r:id="rId5"/>
            </p:custDataLst>
          </p:nvPr>
        </p:nvSpPr>
        <p:spPr>
          <a:xfrm>
            <a:off x="608330" y="1490345"/>
            <a:ext cx="10968990" cy="5367020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在多进程和进程池的示例中，对文本的处理过程是相似的，都涉及以下步骤：</a:t>
            </a:r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打开文本文件以读取其内容。</a:t>
            </a:r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将文件内容分割成多个部分，每个部分由一个线程或进程处理。</a:t>
            </a:r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在每个线程或进程中，循环遍历每一部分的行，并查找关键字的出现次数。</a:t>
            </a:r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统计每个线程或进程的关键字出现次数。</a:t>
            </a:r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在多进程版本中，需要等待每个子进程完成任务，然后合并结果。</a:t>
            </a:r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在进程池版本中，任务由线程池中的线程处理，任务分配和管理由进程池自动处理，最后合并结果。</a:t>
            </a:r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主要区别在于多进程版本需要手动管理子进程的创建、等待和结果合并，而进程池版本使用线程池来自动管理线程的创建和任务分配，减少了手动管理的复杂性。此外，进程池版本更具可扩展性，因为它可以动态调整线程数来适应不同的工作负载，而多进程版本需要显式创建和管理每个子进程。</a:t>
            </a:r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尽管示例是简化的，但它们提供了基本思路，如何以多进程或进程池的方式并行处理文本文件。实际应用中可能需要更多的错误处理、资源管理和性能优化。</a:t>
            </a:r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buNone/>
            </a:pPr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buNone/>
            </a:pPr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buNone/>
            </a:pPr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buNone/>
            </a:pPr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custDataLst>
              <p:tags r:id="rId6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000" tIns="46800" rIns="90000" bIns="46800" rtlCol="0" anchor="ctr" anchorCtr="0">
            <a:norm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3600" b="1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四、进程池与多进程的思考</a:t>
            </a:r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7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" name="任意多边形 120"/>
          <p:cNvSpPr/>
          <p:nvPr userDrawn="1">
            <p:custDataLst>
              <p:tags r:id="rId1"/>
            </p:custDataLst>
          </p:nvPr>
        </p:nvSpPr>
        <p:spPr>
          <a:xfrm rot="10800000">
            <a:off x="11401318" y="5956098"/>
            <a:ext cx="588452" cy="901894"/>
          </a:xfrm>
          <a:custGeom>
            <a:avLst/>
            <a:gdLst>
              <a:gd name="connsiteX0" fmla="*/ 1069344 w 1069344"/>
              <a:gd name="connsiteY0" fmla="*/ 0 h 1638935"/>
              <a:gd name="connsiteX1" fmla="*/ 1069344 w 1069344"/>
              <a:gd name="connsiteY1" fmla="*/ 1104266 h 1638935"/>
              <a:gd name="connsiteX2" fmla="*/ 534674 w 1069344"/>
              <a:gd name="connsiteY2" fmla="*/ 1638935 h 1638935"/>
              <a:gd name="connsiteX3" fmla="*/ 4 w 1069344"/>
              <a:gd name="connsiteY3" fmla="*/ 1104266 h 1638935"/>
              <a:gd name="connsiteX4" fmla="*/ 0 w 1069344"/>
              <a:gd name="connsiteY4" fmla="*/ 4 h 1638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9344" h="1638935">
                <a:moveTo>
                  <a:pt x="1069344" y="0"/>
                </a:moveTo>
                <a:lnTo>
                  <a:pt x="1069344" y="1104266"/>
                </a:lnTo>
                <a:cubicBezTo>
                  <a:pt x="1069340" y="1399540"/>
                  <a:pt x="829947" y="1638937"/>
                  <a:pt x="534674" y="1638935"/>
                </a:cubicBezTo>
                <a:cubicBezTo>
                  <a:pt x="239397" y="1638936"/>
                  <a:pt x="1" y="1399540"/>
                  <a:pt x="4" y="1104266"/>
                </a:cubicBezTo>
                <a:lnTo>
                  <a:pt x="0" y="4"/>
                </a:lnTo>
                <a:close/>
              </a:path>
            </a:pathLst>
          </a:custGeom>
          <a:pattFill prst="openDmnd">
            <a:fgClr>
              <a:schemeClr val="accent2"/>
            </a:fgClr>
            <a:bgClr>
              <a:schemeClr val="accent4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任意多边形 139"/>
          <p:cNvSpPr/>
          <p:nvPr userDrawn="1">
            <p:custDataLst>
              <p:tags r:id="rId2"/>
            </p:custDataLst>
          </p:nvPr>
        </p:nvSpPr>
        <p:spPr>
          <a:xfrm rot="10800000">
            <a:off x="10676237" y="6447761"/>
            <a:ext cx="588453" cy="410238"/>
          </a:xfrm>
          <a:custGeom>
            <a:avLst/>
            <a:gdLst>
              <a:gd name="connsiteX0" fmla="*/ 0 w 1069346"/>
              <a:gd name="connsiteY0" fmla="*/ 0 h 745490"/>
              <a:gd name="connsiteX1" fmla="*/ 1069346 w 1069346"/>
              <a:gd name="connsiteY1" fmla="*/ 2 h 745490"/>
              <a:gd name="connsiteX2" fmla="*/ 1069343 w 1069346"/>
              <a:gd name="connsiteY2" fmla="*/ 210820 h 745490"/>
              <a:gd name="connsiteX3" fmla="*/ 534676 w 1069346"/>
              <a:gd name="connsiteY3" fmla="*/ 745490 h 745490"/>
              <a:gd name="connsiteX4" fmla="*/ 6 w 1069346"/>
              <a:gd name="connsiteY4" fmla="*/ 210820 h 745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9346" h="745490">
                <a:moveTo>
                  <a:pt x="0" y="0"/>
                </a:moveTo>
                <a:lnTo>
                  <a:pt x="1069346" y="2"/>
                </a:lnTo>
                <a:lnTo>
                  <a:pt x="1069343" y="210820"/>
                </a:lnTo>
                <a:cubicBezTo>
                  <a:pt x="1069344" y="506094"/>
                  <a:pt x="829952" y="745488"/>
                  <a:pt x="534676" y="745490"/>
                </a:cubicBezTo>
                <a:cubicBezTo>
                  <a:pt x="239402" y="745490"/>
                  <a:pt x="2" y="506094"/>
                  <a:pt x="6" y="210820"/>
                </a:cubicBez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3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任意多边形 135"/>
          <p:cNvSpPr/>
          <p:nvPr userDrawn="1">
            <p:custDataLst>
              <p:tags r:id="rId3"/>
            </p:custDataLst>
          </p:nvPr>
        </p:nvSpPr>
        <p:spPr>
          <a:xfrm>
            <a:off x="274066" y="15"/>
            <a:ext cx="630082" cy="965702"/>
          </a:xfrm>
          <a:custGeom>
            <a:avLst/>
            <a:gdLst>
              <a:gd name="connsiteX0" fmla="*/ 0 w 1069341"/>
              <a:gd name="connsiteY0" fmla="*/ 0 h 1638937"/>
              <a:gd name="connsiteX1" fmla="*/ 1069341 w 1069341"/>
              <a:gd name="connsiteY1" fmla="*/ 2 h 1638937"/>
              <a:gd name="connsiteX2" fmla="*/ 1069338 w 1069341"/>
              <a:gd name="connsiteY2" fmla="*/ 1104264 h 1638937"/>
              <a:gd name="connsiteX3" fmla="*/ 534671 w 1069341"/>
              <a:gd name="connsiteY3" fmla="*/ 1638937 h 1638937"/>
              <a:gd name="connsiteX4" fmla="*/ 2 w 1069341"/>
              <a:gd name="connsiteY4" fmla="*/ 1104266 h 1638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9341" h="1638937">
                <a:moveTo>
                  <a:pt x="0" y="0"/>
                </a:moveTo>
                <a:lnTo>
                  <a:pt x="1069341" y="2"/>
                </a:lnTo>
                <a:lnTo>
                  <a:pt x="1069338" y="1104264"/>
                </a:lnTo>
                <a:cubicBezTo>
                  <a:pt x="1069340" y="1399540"/>
                  <a:pt x="829947" y="1638938"/>
                  <a:pt x="534671" y="1638937"/>
                </a:cubicBezTo>
                <a:cubicBezTo>
                  <a:pt x="239397" y="1638937"/>
                  <a:pt x="1" y="1399542"/>
                  <a:pt x="2" y="1104266"/>
                </a:cubicBezTo>
                <a:close/>
              </a:path>
            </a:pathLst>
          </a:custGeom>
          <a:pattFill prst="dashUpDiag">
            <a:fgClr>
              <a:schemeClr val="accent2"/>
            </a:fgClr>
            <a:bgClr>
              <a:schemeClr val="accent4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任意多边形 137"/>
          <p:cNvSpPr/>
          <p:nvPr userDrawn="1">
            <p:custDataLst>
              <p:tags r:id="rId4"/>
            </p:custDataLst>
          </p:nvPr>
        </p:nvSpPr>
        <p:spPr>
          <a:xfrm>
            <a:off x="1050437" y="0"/>
            <a:ext cx="630082" cy="439261"/>
          </a:xfrm>
          <a:custGeom>
            <a:avLst/>
            <a:gdLst>
              <a:gd name="connsiteX0" fmla="*/ 3 w 1069341"/>
              <a:gd name="connsiteY0" fmla="*/ 0 h 745490"/>
              <a:gd name="connsiteX1" fmla="*/ 1069341 w 1069341"/>
              <a:gd name="connsiteY1" fmla="*/ 2 h 745490"/>
              <a:gd name="connsiteX2" fmla="*/ 1069339 w 1069341"/>
              <a:gd name="connsiteY2" fmla="*/ 210820 h 745490"/>
              <a:gd name="connsiteX3" fmla="*/ 534671 w 1069341"/>
              <a:gd name="connsiteY3" fmla="*/ 745490 h 745490"/>
              <a:gd name="connsiteX4" fmla="*/ 1 w 1069341"/>
              <a:gd name="connsiteY4" fmla="*/ 210822 h 745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9341" h="745490">
                <a:moveTo>
                  <a:pt x="3" y="0"/>
                </a:moveTo>
                <a:lnTo>
                  <a:pt x="1069341" y="2"/>
                </a:lnTo>
                <a:lnTo>
                  <a:pt x="1069339" y="210820"/>
                </a:lnTo>
                <a:cubicBezTo>
                  <a:pt x="1069339" y="506095"/>
                  <a:pt x="829947" y="745492"/>
                  <a:pt x="534671" y="745490"/>
                </a:cubicBezTo>
                <a:cubicBezTo>
                  <a:pt x="239397" y="745491"/>
                  <a:pt x="0" y="506097"/>
                  <a:pt x="1" y="210822"/>
                </a:cubicBezTo>
                <a:close/>
              </a:path>
            </a:pathLst>
          </a:custGeom>
          <a:pattFill prst="solidDmnd">
            <a:fgClr>
              <a:schemeClr val="accent2"/>
            </a:fgClr>
            <a:bgClr>
              <a:schemeClr val="accent3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  <p:custDataLst>
              <p:tags r:id="rId5"/>
            </p:custDataLst>
          </p:nvPr>
        </p:nvSpPr>
        <p:spPr>
          <a:xfrm>
            <a:off x="394335" y="1314450"/>
            <a:ext cx="5864860" cy="5422265"/>
          </a:xfrm>
        </p:spPr>
        <p:txBody>
          <a:bodyPr>
            <a:noAutofit/>
          </a:bodyPr>
          <a:p>
            <a:pPr marL="0" indent="0">
              <a:buNone/>
            </a:pPr>
            <a:r>
              <a:rPr lang="zh-CN" altLang="en-US" sz="140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由于考虑运行时间，我们这里引入计算程序运行时间板块：</a:t>
            </a:r>
            <a:endParaRPr lang="zh-CN" altLang="en-US" sz="140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buNone/>
            </a:pPr>
            <a:r>
              <a:rPr lang="zh-CN" altLang="en-US" sz="140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#include &lt;stdio.h&gt;</a:t>
            </a:r>
            <a:endParaRPr lang="zh-CN" altLang="en-US" sz="140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buNone/>
            </a:pPr>
            <a:r>
              <a:rPr lang="zh-CN" altLang="en-US" sz="140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#include &lt;time.h&gt;</a:t>
            </a:r>
            <a:endParaRPr lang="zh-CN" altLang="en-US" sz="140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buNone/>
            </a:pPr>
            <a:r>
              <a:rPr lang="zh-CN" altLang="en-US" sz="140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int main() {</a:t>
            </a:r>
            <a:endParaRPr lang="zh-CN" altLang="en-US" sz="140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buNone/>
            </a:pPr>
            <a:r>
              <a:rPr lang="zh-CN" altLang="en-US" sz="140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clock_t start_time, end_time;</a:t>
            </a:r>
            <a:endParaRPr lang="zh-CN" altLang="en-US" sz="140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buNone/>
            </a:pPr>
            <a:r>
              <a:rPr lang="zh-CN" altLang="en-US" sz="140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double cpu_time_used;</a:t>
            </a:r>
            <a:endParaRPr lang="zh-CN" altLang="en-US" sz="140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buNone/>
            </a:pPr>
            <a:r>
              <a:rPr lang="zh-CN" altLang="en-US" sz="140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start_time = clock();  // 记录程序开始执行的时间</a:t>
            </a:r>
            <a:endParaRPr lang="zh-CN" altLang="en-US" sz="140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buNone/>
            </a:pPr>
            <a:r>
              <a:rPr lang="zh-CN" altLang="en-US" sz="140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// 在这里运行你的程序</a:t>
            </a:r>
            <a:endParaRPr lang="zh-CN" altLang="en-US" sz="140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buNone/>
            </a:pPr>
            <a:r>
              <a:rPr lang="zh-CN" altLang="en-US" sz="140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end_time = clock();  // 记录程序结束执行的时间</a:t>
            </a:r>
            <a:endParaRPr lang="zh-CN" altLang="en-US" sz="140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buNone/>
            </a:pPr>
            <a:r>
              <a:rPr lang="zh-CN" altLang="en-US" sz="140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cpu_time_used = ((double)(end_time - start_time)) / CLOCKS_PER_SEC;</a:t>
            </a:r>
            <a:endParaRPr lang="zh-CN" altLang="en-US" sz="140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buNone/>
            </a:pPr>
            <a:r>
              <a:rPr lang="zh-CN" altLang="en-US" sz="140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printf("程序运行时间：%f 秒\n", cpu_time_used);</a:t>
            </a:r>
            <a:endParaRPr lang="zh-CN" altLang="en-US" sz="140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buNone/>
            </a:pPr>
            <a:r>
              <a:rPr lang="zh-CN" altLang="en-US" sz="140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return 0;</a:t>
            </a:r>
            <a:endParaRPr lang="zh-CN" altLang="en-US" sz="140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buNone/>
            </a:pPr>
            <a:r>
              <a:rPr lang="zh-CN" altLang="en-US" sz="140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}</a:t>
            </a:r>
            <a:endParaRPr lang="zh-CN" altLang="en-US" sz="140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buNone/>
            </a:pPr>
            <a:endParaRPr lang="zh-CN" altLang="en-US" sz="140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custDataLst>
              <p:tags r:id="rId6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000" tIns="46800" rIns="90000" bIns="46800" rtlCol="0" anchor="ctr" anchorCtr="0">
            <a:norm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3600" b="1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五、问题二与问题三的思考</a:t>
            </a:r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7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7" name="任意多边形 120"/>
          <p:cNvSpPr/>
          <p:nvPr userDrawn="1">
            <p:custDataLst>
              <p:tags r:id="rId1"/>
            </p:custDataLst>
          </p:nvPr>
        </p:nvSpPr>
        <p:spPr>
          <a:xfrm rot="10800000">
            <a:off x="11401318" y="5956098"/>
            <a:ext cx="588452" cy="901894"/>
          </a:xfrm>
          <a:custGeom>
            <a:avLst/>
            <a:gdLst>
              <a:gd name="connsiteX0" fmla="*/ 1069344 w 1069344"/>
              <a:gd name="connsiteY0" fmla="*/ 0 h 1638935"/>
              <a:gd name="connsiteX1" fmla="*/ 1069344 w 1069344"/>
              <a:gd name="connsiteY1" fmla="*/ 1104266 h 1638935"/>
              <a:gd name="connsiteX2" fmla="*/ 534674 w 1069344"/>
              <a:gd name="connsiteY2" fmla="*/ 1638935 h 1638935"/>
              <a:gd name="connsiteX3" fmla="*/ 4 w 1069344"/>
              <a:gd name="connsiteY3" fmla="*/ 1104266 h 1638935"/>
              <a:gd name="connsiteX4" fmla="*/ 0 w 1069344"/>
              <a:gd name="connsiteY4" fmla="*/ 4 h 1638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9344" h="1638935">
                <a:moveTo>
                  <a:pt x="1069344" y="0"/>
                </a:moveTo>
                <a:lnTo>
                  <a:pt x="1069344" y="1104266"/>
                </a:lnTo>
                <a:cubicBezTo>
                  <a:pt x="1069340" y="1399540"/>
                  <a:pt x="829947" y="1638937"/>
                  <a:pt x="534674" y="1638935"/>
                </a:cubicBezTo>
                <a:cubicBezTo>
                  <a:pt x="239397" y="1638936"/>
                  <a:pt x="1" y="1399540"/>
                  <a:pt x="4" y="1104266"/>
                </a:cubicBezTo>
                <a:lnTo>
                  <a:pt x="0" y="4"/>
                </a:lnTo>
                <a:close/>
              </a:path>
            </a:pathLst>
          </a:custGeom>
          <a:pattFill prst="openDmnd">
            <a:fgClr>
              <a:schemeClr val="accent2"/>
            </a:fgClr>
            <a:bgClr>
              <a:schemeClr val="accent4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任意多边形 139"/>
          <p:cNvSpPr/>
          <p:nvPr userDrawn="1">
            <p:custDataLst>
              <p:tags r:id="rId2"/>
            </p:custDataLst>
          </p:nvPr>
        </p:nvSpPr>
        <p:spPr>
          <a:xfrm rot="10800000">
            <a:off x="10676237" y="6447761"/>
            <a:ext cx="588453" cy="410238"/>
          </a:xfrm>
          <a:custGeom>
            <a:avLst/>
            <a:gdLst>
              <a:gd name="connsiteX0" fmla="*/ 0 w 1069346"/>
              <a:gd name="connsiteY0" fmla="*/ 0 h 745490"/>
              <a:gd name="connsiteX1" fmla="*/ 1069346 w 1069346"/>
              <a:gd name="connsiteY1" fmla="*/ 2 h 745490"/>
              <a:gd name="connsiteX2" fmla="*/ 1069343 w 1069346"/>
              <a:gd name="connsiteY2" fmla="*/ 210820 h 745490"/>
              <a:gd name="connsiteX3" fmla="*/ 534676 w 1069346"/>
              <a:gd name="connsiteY3" fmla="*/ 745490 h 745490"/>
              <a:gd name="connsiteX4" fmla="*/ 6 w 1069346"/>
              <a:gd name="connsiteY4" fmla="*/ 210820 h 745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9346" h="745490">
                <a:moveTo>
                  <a:pt x="0" y="0"/>
                </a:moveTo>
                <a:lnTo>
                  <a:pt x="1069346" y="2"/>
                </a:lnTo>
                <a:lnTo>
                  <a:pt x="1069343" y="210820"/>
                </a:lnTo>
                <a:cubicBezTo>
                  <a:pt x="1069344" y="506094"/>
                  <a:pt x="829952" y="745488"/>
                  <a:pt x="534676" y="745490"/>
                </a:cubicBezTo>
                <a:cubicBezTo>
                  <a:pt x="239402" y="745490"/>
                  <a:pt x="2" y="506094"/>
                  <a:pt x="6" y="210820"/>
                </a:cubicBez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3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任意多边形 135"/>
          <p:cNvSpPr/>
          <p:nvPr userDrawn="1">
            <p:custDataLst>
              <p:tags r:id="rId3"/>
            </p:custDataLst>
          </p:nvPr>
        </p:nvSpPr>
        <p:spPr>
          <a:xfrm>
            <a:off x="274066" y="15"/>
            <a:ext cx="630082" cy="965702"/>
          </a:xfrm>
          <a:custGeom>
            <a:avLst/>
            <a:gdLst>
              <a:gd name="connsiteX0" fmla="*/ 0 w 1069341"/>
              <a:gd name="connsiteY0" fmla="*/ 0 h 1638937"/>
              <a:gd name="connsiteX1" fmla="*/ 1069341 w 1069341"/>
              <a:gd name="connsiteY1" fmla="*/ 2 h 1638937"/>
              <a:gd name="connsiteX2" fmla="*/ 1069338 w 1069341"/>
              <a:gd name="connsiteY2" fmla="*/ 1104264 h 1638937"/>
              <a:gd name="connsiteX3" fmla="*/ 534671 w 1069341"/>
              <a:gd name="connsiteY3" fmla="*/ 1638937 h 1638937"/>
              <a:gd name="connsiteX4" fmla="*/ 2 w 1069341"/>
              <a:gd name="connsiteY4" fmla="*/ 1104266 h 1638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9341" h="1638937">
                <a:moveTo>
                  <a:pt x="0" y="0"/>
                </a:moveTo>
                <a:lnTo>
                  <a:pt x="1069341" y="2"/>
                </a:lnTo>
                <a:lnTo>
                  <a:pt x="1069338" y="1104264"/>
                </a:lnTo>
                <a:cubicBezTo>
                  <a:pt x="1069340" y="1399540"/>
                  <a:pt x="829947" y="1638938"/>
                  <a:pt x="534671" y="1638937"/>
                </a:cubicBezTo>
                <a:cubicBezTo>
                  <a:pt x="239397" y="1638937"/>
                  <a:pt x="1" y="1399542"/>
                  <a:pt x="2" y="1104266"/>
                </a:cubicBezTo>
                <a:close/>
              </a:path>
            </a:pathLst>
          </a:custGeom>
          <a:pattFill prst="dashUpDiag">
            <a:fgClr>
              <a:schemeClr val="accent2"/>
            </a:fgClr>
            <a:bgClr>
              <a:schemeClr val="accent4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任意多边形 137"/>
          <p:cNvSpPr/>
          <p:nvPr userDrawn="1">
            <p:custDataLst>
              <p:tags r:id="rId4"/>
            </p:custDataLst>
          </p:nvPr>
        </p:nvSpPr>
        <p:spPr>
          <a:xfrm>
            <a:off x="1050437" y="0"/>
            <a:ext cx="630082" cy="439261"/>
          </a:xfrm>
          <a:custGeom>
            <a:avLst/>
            <a:gdLst>
              <a:gd name="connsiteX0" fmla="*/ 3 w 1069341"/>
              <a:gd name="connsiteY0" fmla="*/ 0 h 745490"/>
              <a:gd name="connsiteX1" fmla="*/ 1069341 w 1069341"/>
              <a:gd name="connsiteY1" fmla="*/ 2 h 745490"/>
              <a:gd name="connsiteX2" fmla="*/ 1069339 w 1069341"/>
              <a:gd name="connsiteY2" fmla="*/ 210820 h 745490"/>
              <a:gd name="connsiteX3" fmla="*/ 534671 w 1069341"/>
              <a:gd name="connsiteY3" fmla="*/ 745490 h 745490"/>
              <a:gd name="connsiteX4" fmla="*/ 1 w 1069341"/>
              <a:gd name="connsiteY4" fmla="*/ 210822 h 745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9341" h="745490">
                <a:moveTo>
                  <a:pt x="3" y="0"/>
                </a:moveTo>
                <a:lnTo>
                  <a:pt x="1069341" y="2"/>
                </a:lnTo>
                <a:lnTo>
                  <a:pt x="1069339" y="210820"/>
                </a:lnTo>
                <a:cubicBezTo>
                  <a:pt x="1069339" y="506095"/>
                  <a:pt x="829947" y="745492"/>
                  <a:pt x="534671" y="745490"/>
                </a:cubicBezTo>
                <a:cubicBezTo>
                  <a:pt x="239397" y="745491"/>
                  <a:pt x="0" y="506097"/>
                  <a:pt x="1" y="210822"/>
                </a:cubicBezTo>
                <a:close/>
              </a:path>
            </a:pathLst>
          </a:custGeom>
          <a:pattFill prst="solidDmnd">
            <a:fgClr>
              <a:schemeClr val="accent2"/>
            </a:fgClr>
            <a:bgClr>
              <a:schemeClr val="accent3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4" name="内容占位符 3"/>
          <p:cNvPicPr>
            <a:picLocks noChangeAspect="1"/>
          </p:cNvPicPr>
          <p:nvPr>
            <p:ph idx="4294967295"/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471170" y="1663700"/>
            <a:ext cx="8126095" cy="3268980"/>
          </a:xfrm>
          <a:prstGeom prst="rect">
            <a:avLst/>
          </a:prstGeom>
        </p:spPr>
      </p:pic>
      <p:sp>
        <p:nvSpPr>
          <p:cNvPr id="5" name="文本框 4"/>
          <p:cNvSpPr txBox="1"/>
          <p:nvPr>
            <p:custDataLst>
              <p:tags r:id="rId7"/>
            </p:custDataLst>
          </p:nvPr>
        </p:nvSpPr>
        <p:spPr>
          <a:xfrm>
            <a:off x="8890000" y="1136015"/>
            <a:ext cx="2336800" cy="45859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这里看到多进程的运行时间小于进程池，是有悖于常理的，初步分析原因有两点：</a:t>
            </a:r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1 .</a:t>
            </a:r>
            <a:r>
              <a: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文本统计量过少，且线程池参数为</a:t>
            </a:r>
            <a:r>
              <a:rPr lang="en-US" altLang="zh-CN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4,</a:t>
            </a:r>
            <a:r>
              <a: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与多进程相同；</a:t>
            </a:r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2 .</a:t>
            </a:r>
            <a:r>
              <a: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初始化队列好费时间资源</a:t>
            </a:r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custDataLst>
              <p:tags r:id="rId8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000" tIns="46800" rIns="90000" bIns="46800" rtlCol="0" anchor="ctr" anchorCtr="0">
            <a:norm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3600" b="1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疑虑与改进</a:t>
            </a:r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9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8" name="任意多边形 120"/>
          <p:cNvSpPr/>
          <p:nvPr userDrawn="1">
            <p:custDataLst>
              <p:tags r:id="rId1"/>
            </p:custDataLst>
          </p:nvPr>
        </p:nvSpPr>
        <p:spPr>
          <a:xfrm rot="10800000">
            <a:off x="11401318" y="5956098"/>
            <a:ext cx="588452" cy="901894"/>
          </a:xfrm>
          <a:custGeom>
            <a:avLst/>
            <a:gdLst>
              <a:gd name="connsiteX0" fmla="*/ 1069344 w 1069344"/>
              <a:gd name="connsiteY0" fmla="*/ 0 h 1638935"/>
              <a:gd name="connsiteX1" fmla="*/ 1069344 w 1069344"/>
              <a:gd name="connsiteY1" fmla="*/ 1104266 h 1638935"/>
              <a:gd name="connsiteX2" fmla="*/ 534674 w 1069344"/>
              <a:gd name="connsiteY2" fmla="*/ 1638935 h 1638935"/>
              <a:gd name="connsiteX3" fmla="*/ 4 w 1069344"/>
              <a:gd name="connsiteY3" fmla="*/ 1104266 h 1638935"/>
              <a:gd name="connsiteX4" fmla="*/ 0 w 1069344"/>
              <a:gd name="connsiteY4" fmla="*/ 4 h 1638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9344" h="1638935">
                <a:moveTo>
                  <a:pt x="1069344" y="0"/>
                </a:moveTo>
                <a:lnTo>
                  <a:pt x="1069344" y="1104266"/>
                </a:lnTo>
                <a:cubicBezTo>
                  <a:pt x="1069340" y="1399540"/>
                  <a:pt x="829947" y="1638937"/>
                  <a:pt x="534674" y="1638935"/>
                </a:cubicBezTo>
                <a:cubicBezTo>
                  <a:pt x="239397" y="1638936"/>
                  <a:pt x="1" y="1399540"/>
                  <a:pt x="4" y="1104266"/>
                </a:cubicBezTo>
                <a:lnTo>
                  <a:pt x="0" y="4"/>
                </a:lnTo>
                <a:close/>
              </a:path>
            </a:pathLst>
          </a:custGeom>
          <a:pattFill prst="openDmnd">
            <a:fgClr>
              <a:schemeClr val="accent2"/>
            </a:fgClr>
            <a:bgClr>
              <a:schemeClr val="accent4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任意多边形 139"/>
          <p:cNvSpPr/>
          <p:nvPr userDrawn="1">
            <p:custDataLst>
              <p:tags r:id="rId2"/>
            </p:custDataLst>
          </p:nvPr>
        </p:nvSpPr>
        <p:spPr>
          <a:xfrm rot="10800000">
            <a:off x="10676237" y="6447761"/>
            <a:ext cx="588453" cy="410238"/>
          </a:xfrm>
          <a:custGeom>
            <a:avLst/>
            <a:gdLst>
              <a:gd name="connsiteX0" fmla="*/ 0 w 1069346"/>
              <a:gd name="connsiteY0" fmla="*/ 0 h 745490"/>
              <a:gd name="connsiteX1" fmla="*/ 1069346 w 1069346"/>
              <a:gd name="connsiteY1" fmla="*/ 2 h 745490"/>
              <a:gd name="connsiteX2" fmla="*/ 1069343 w 1069346"/>
              <a:gd name="connsiteY2" fmla="*/ 210820 h 745490"/>
              <a:gd name="connsiteX3" fmla="*/ 534676 w 1069346"/>
              <a:gd name="connsiteY3" fmla="*/ 745490 h 745490"/>
              <a:gd name="connsiteX4" fmla="*/ 6 w 1069346"/>
              <a:gd name="connsiteY4" fmla="*/ 210820 h 745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9346" h="745490">
                <a:moveTo>
                  <a:pt x="0" y="0"/>
                </a:moveTo>
                <a:lnTo>
                  <a:pt x="1069346" y="2"/>
                </a:lnTo>
                <a:lnTo>
                  <a:pt x="1069343" y="210820"/>
                </a:lnTo>
                <a:cubicBezTo>
                  <a:pt x="1069344" y="506094"/>
                  <a:pt x="829952" y="745488"/>
                  <a:pt x="534676" y="745490"/>
                </a:cubicBezTo>
                <a:cubicBezTo>
                  <a:pt x="239402" y="745490"/>
                  <a:pt x="2" y="506094"/>
                  <a:pt x="6" y="210820"/>
                </a:cubicBez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3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任意多边形 135"/>
          <p:cNvSpPr/>
          <p:nvPr userDrawn="1">
            <p:custDataLst>
              <p:tags r:id="rId3"/>
            </p:custDataLst>
          </p:nvPr>
        </p:nvSpPr>
        <p:spPr>
          <a:xfrm>
            <a:off x="274066" y="15"/>
            <a:ext cx="630082" cy="965702"/>
          </a:xfrm>
          <a:custGeom>
            <a:avLst/>
            <a:gdLst>
              <a:gd name="connsiteX0" fmla="*/ 0 w 1069341"/>
              <a:gd name="connsiteY0" fmla="*/ 0 h 1638937"/>
              <a:gd name="connsiteX1" fmla="*/ 1069341 w 1069341"/>
              <a:gd name="connsiteY1" fmla="*/ 2 h 1638937"/>
              <a:gd name="connsiteX2" fmla="*/ 1069338 w 1069341"/>
              <a:gd name="connsiteY2" fmla="*/ 1104264 h 1638937"/>
              <a:gd name="connsiteX3" fmla="*/ 534671 w 1069341"/>
              <a:gd name="connsiteY3" fmla="*/ 1638937 h 1638937"/>
              <a:gd name="connsiteX4" fmla="*/ 2 w 1069341"/>
              <a:gd name="connsiteY4" fmla="*/ 1104266 h 1638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9341" h="1638937">
                <a:moveTo>
                  <a:pt x="0" y="0"/>
                </a:moveTo>
                <a:lnTo>
                  <a:pt x="1069341" y="2"/>
                </a:lnTo>
                <a:lnTo>
                  <a:pt x="1069338" y="1104264"/>
                </a:lnTo>
                <a:cubicBezTo>
                  <a:pt x="1069340" y="1399540"/>
                  <a:pt x="829947" y="1638938"/>
                  <a:pt x="534671" y="1638937"/>
                </a:cubicBezTo>
                <a:cubicBezTo>
                  <a:pt x="239397" y="1638937"/>
                  <a:pt x="1" y="1399542"/>
                  <a:pt x="2" y="1104266"/>
                </a:cubicBezTo>
                <a:close/>
              </a:path>
            </a:pathLst>
          </a:custGeom>
          <a:pattFill prst="dashUpDiag">
            <a:fgClr>
              <a:schemeClr val="accent2"/>
            </a:fgClr>
            <a:bgClr>
              <a:schemeClr val="accent4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任意多边形 137"/>
          <p:cNvSpPr/>
          <p:nvPr userDrawn="1">
            <p:custDataLst>
              <p:tags r:id="rId4"/>
            </p:custDataLst>
          </p:nvPr>
        </p:nvSpPr>
        <p:spPr>
          <a:xfrm>
            <a:off x="1050437" y="0"/>
            <a:ext cx="630082" cy="439261"/>
          </a:xfrm>
          <a:custGeom>
            <a:avLst/>
            <a:gdLst>
              <a:gd name="connsiteX0" fmla="*/ 3 w 1069341"/>
              <a:gd name="connsiteY0" fmla="*/ 0 h 745490"/>
              <a:gd name="connsiteX1" fmla="*/ 1069341 w 1069341"/>
              <a:gd name="connsiteY1" fmla="*/ 2 h 745490"/>
              <a:gd name="connsiteX2" fmla="*/ 1069339 w 1069341"/>
              <a:gd name="connsiteY2" fmla="*/ 210820 h 745490"/>
              <a:gd name="connsiteX3" fmla="*/ 534671 w 1069341"/>
              <a:gd name="connsiteY3" fmla="*/ 745490 h 745490"/>
              <a:gd name="connsiteX4" fmla="*/ 1 w 1069341"/>
              <a:gd name="connsiteY4" fmla="*/ 210822 h 745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9341" h="745490">
                <a:moveTo>
                  <a:pt x="3" y="0"/>
                </a:moveTo>
                <a:lnTo>
                  <a:pt x="1069341" y="2"/>
                </a:lnTo>
                <a:lnTo>
                  <a:pt x="1069339" y="210820"/>
                </a:lnTo>
                <a:cubicBezTo>
                  <a:pt x="1069339" y="506095"/>
                  <a:pt x="829947" y="745492"/>
                  <a:pt x="534671" y="745490"/>
                </a:cubicBezTo>
                <a:cubicBezTo>
                  <a:pt x="239397" y="745491"/>
                  <a:pt x="0" y="506097"/>
                  <a:pt x="1" y="210822"/>
                </a:cubicBezTo>
                <a:close/>
              </a:path>
            </a:pathLst>
          </a:custGeom>
          <a:pattFill prst="solidDmnd">
            <a:fgClr>
              <a:schemeClr val="accent2"/>
            </a:fgClr>
            <a:bgClr>
              <a:schemeClr val="accent3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528320" y="1122680"/>
            <a:ext cx="6294120" cy="1524000"/>
          </a:xfrm>
          <a:prstGeom prst="rect">
            <a:avLst/>
          </a:prstGeom>
        </p:spPr>
      </p:pic>
      <p:sp>
        <p:nvSpPr>
          <p:cNvPr id="5" name="文本框 4"/>
          <p:cNvSpPr txBox="1"/>
          <p:nvPr>
            <p:custDataLst>
              <p:tags r:id="rId7"/>
            </p:custDataLst>
          </p:nvPr>
        </p:nvSpPr>
        <p:spPr>
          <a:xfrm>
            <a:off x="508000" y="2783840"/>
            <a:ext cx="91338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发现时间从</a:t>
            </a:r>
            <a:r>
              <a:rPr lang="en-US" altLang="zh-CN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0.003625</a:t>
            </a:r>
            <a:r>
              <a: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减少到了</a:t>
            </a:r>
            <a:r>
              <a:rPr lang="en-US" altLang="zh-CN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0.003429</a:t>
            </a:r>
            <a:r>
              <a: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，可是和多进程的</a:t>
            </a:r>
            <a:r>
              <a:rPr lang="en-US" altLang="zh-CN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0.002513</a:t>
            </a:r>
            <a:r>
              <a: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相比还是偏大，因此我们将计算时间函数区间中，去除队列初始化并运行程序：</a:t>
            </a:r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528320" y="3574415"/>
            <a:ext cx="5158740" cy="2615565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custDataLst>
              <p:tags r:id="rId10"/>
            </p:custDataLst>
          </p:nvPr>
        </p:nvSpPr>
        <p:spPr>
          <a:xfrm>
            <a:off x="455930" y="362585"/>
            <a:ext cx="10054590" cy="760730"/>
          </a:xfrm>
          <a:prstGeom prst="rect">
            <a:avLst/>
          </a:prstGeom>
        </p:spPr>
        <p:txBody>
          <a:bodyPr vert="horz" lIns="90000" tIns="46800" rIns="90000" bIns="46800" rtlCol="0">
            <a:normAutofit fontScale="50000"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sz="18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400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首先将进程池参数改为</a:t>
            </a:r>
            <a:r>
              <a:rPr lang="en-US" altLang="zh-CN" sz="400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8</a:t>
            </a:r>
            <a:r>
              <a:rPr lang="zh-CN" altLang="en-US" sz="400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个（也体现了参数可改的优越性）：</a:t>
            </a:r>
            <a:endParaRPr lang="zh-CN" altLang="en-US" sz="400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buNone/>
            </a:pPr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buNone/>
            </a:pPr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1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" name="任意多边形 120"/>
          <p:cNvSpPr/>
          <p:nvPr userDrawn="1">
            <p:custDataLst>
              <p:tags r:id="rId1"/>
            </p:custDataLst>
          </p:nvPr>
        </p:nvSpPr>
        <p:spPr>
          <a:xfrm rot="10800000">
            <a:off x="11401318" y="5956098"/>
            <a:ext cx="588452" cy="901894"/>
          </a:xfrm>
          <a:custGeom>
            <a:avLst/>
            <a:gdLst>
              <a:gd name="connsiteX0" fmla="*/ 1069344 w 1069344"/>
              <a:gd name="connsiteY0" fmla="*/ 0 h 1638935"/>
              <a:gd name="connsiteX1" fmla="*/ 1069344 w 1069344"/>
              <a:gd name="connsiteY1" fmla="*/ 1104266 h 1638935"/>
              <a:gd name="connsiteX2" fmla="*/ 534674 w 1069344"/>
              <a:gd name="connsiteY2" fmla="*/ 1638935 h 1638935"/>
              <a:gd name="connsiteX3" fmla="*/ 4 w 1069344"/>
              <a:gd name="connsiteY3" fmla="*/ 1104266 h 1638935"/>
              <a:gd name="connsiteX4" fmla="*/ 0 w 1069344"/>
              <a:gd name="connsiteY4" fmla="*/ 4 h 1638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9344" h="1638935">
                <a:moveTo>
                  <a:pt x="1069344" y="0"/>
                </a:moveTo>
                <a:lnTo>
                  <a:pt x="1069344" y="1104266"/>
                </a:lnTo>
                <a:cubicBezTo>
                  <a:pt x="1069340" y="1399540"/>
                  <a:pt x="829947" y="1638937"/>
                  <a:pt x="534674" y="1638935"/>
                </a:cubicBezTo>
                <a:cubicBezTo>
                  <a:pt x="239397" y="1638936"/>
                  <a:pt x="1" y="1399540"/>
                  <a:pt x="4" y="1104266"/>
                </a:cubicBezTo>
                <a:lnTo>
                  <a:pt x="0" y="4"/>
                </a:lnTo>
                <a:close/>
              </a:path>
            </a:pathLst>
          </a:custGeom>
          <a:pattFill prst="openDmnd">
            <a:fgClr>
              <a:schemeClr val="accent2"/>
            </a:fgClr>
            <a:bgClr>
              <a:schemeClr val="accent4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任意多边形 139"/>
          <p:cNvSpPr/>
          <p:nvPr userDrawn="1">
            <p:custDataLst>
              <p:tags r:id="rId2"/>
            </p:custDataLst>
          </p:nvPr>
        </p:nvSpPr>
        <p:spPr>
          <a:xfrm rot="10800000">
            <a:off x="10676237" y="6447761"/>
            <a:ext cx="588453" cy="410238"/>
          </a:xfrm>
          <a:custGeom>
            <a:avLst/>
            <a:gdLst>
              <a:gd name="connsiteX0" fmla="*/ 0 w 1069346"/>
              <a:gd name="connsiteY0" fmla="*/ 0 h 745490"/>
              <a:gd name="connsiteX1" fmla="*/ 1069346 w 1069346"/>
              <a:gd name="connsiteY1" fmla="*/ 2 h 745490"/>
              <a:gd name="connsiteX2" fmla="*/ 1069343 w 1069346"/>
              <a:gd name="connsiteY2" fmla="*/ 210820 h 745490"/>
              <a:gd name="connsiteX3" fmla="*/ 534676 w 1069346"/>
              <a:gd name="connsiteY3" fmla="*/ 745490 h 745490"/>
              <a:gd name="connsiteX4" fmla="*/ 6 w 1069346"/>
              <a:gd name="connsiteY4" fmla="*/ 210820 h 745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9346" h="745490">
                <a:moveTo>
                  <a:pt x="0" y="0"/>
                </a:moveTo>
                <a:lnTo>
                  <a:pt x="1069346" y="2"/>
                </a:lnTo>
                <a:lnTo>
                  <a:pt x="1069343" y="210820"/>
                </a:lnTo>
                <a:cubicBezTo>
                  <a:pt x="1069344" y="506094"/>
                  <a:pt x="829952" y="745488"/>
                  <a:pt x="534676" y="745490"/>
                </a:cubicBezTo>
                <a:cubicBezTo>
                  <a:pt x="239402" y="745490"/>
                  <a:pt x="2" y="506094"/>
                  <a:pt x="6" y="210820"/>
                </a:cubicBez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3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任意多边形 135"/>
          <p:cNvSpPr/>
          <p:nvPr userDrawn="1">
            <p:custDataLst>
              <p:tags r:id="rId3"/>
            </p:custDataLst>
          </p:nvPr>
        </p:nvSpPr>
        <p:spPr>
          <a:xfrm>
            <a:off x="274066" y="15"/>
            <a:ext cx="630082" cy="965702"/>
          </a:xfrm>
          <a:custGeom>
            <a:avLst/>
            <a:gdLst>
              <a:gd name="connsiteX0" fmla="*/ 0 w 1069341"/>
              <a:gd name="connsiteY0" fmla="*/ 0 h 1638937"/>
              <a:gd name="connsiteX1" fmla="*/ 1069341 w 1069341"/>
              <a:gd name="connsiteY1" fmla="*/ 2 h 1638937"/>
              <a:gd name="connsiteX2" fmla="*/ 1069338 w 1069341"/>
              <a:gd name="connsiteY2" fmla="*/ 1104264 h 1638937"/>
              <a:gd name="connsiteX3" fmla="*/ 534671 w 1069341"/>
              <a:gd name="connsiteY3" fmla="*/ 1638937 h 1638937"/>
              <a:gd name="connsiteX4" fmla="*/ 2 w 1069341"/>
              <a:gd name="connsiteY4" fmla="*/ 1104266 h 1638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9341" h="1638937">
                <a:moveTo>
                  <a:pt x="0" y="0"/>
                </a:moveTo>
                <a:lnTo>
                  <a:pt x="1069341" y="2"/>
                </a:lnTo>
                <a:lnTo>
                  <a:pt x="1069338" y="1104264"/>
                </a:lnTo>
                <a:cubicBezTo>
                  <a:pt x="1069340" y="1399540"/>
                  <a:pt x="829947" y="1638938"/>
                  <a:pt x="534671" y="1638937"/>
                </a:cubicBezTo>
                <a:cubicBezTo>
                  <a:pt x="239397" y="1638937"/>
                  <a:pt x="1" y="1399542"/>
                  <a:pt x="2" y="1104266"/>
                </a:cubicBezTo>
                <a:close/>
              </a:path>
            </a:pathLst>
          </a:custGeom>
          <a:pattFill prst="dashUpDiag">
            <a:fgClr>
              <a:schemeClr val="accent2"/>
            </a:fgClr>
            <a:bgClr>
              <a:schemeClr val="accent4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任意多边形 137"/>
          <p:cNvSpPr/>
          <p:nvPr userDrawn="1">
            <p:custDataLst>
              <p:tags r:id="rId4"/>
            </p:custDataLst>
          </p:nvPr>
        </p:nvSpPr>
        <p:spPr>
          <a:xfrm>
            <a:off x="1050437" y="0"/>
            <a:ext cx="630082" cy="439261"/>
          </a:xfrm>
          <a:custGeom>
            <a:avLst/>
            <a:gdLst>
              <a:gd name="connsiteX0" fmla="*/ 3 w 1069341"/>
              <a:gd name="connsiteY0" fmla="*/ 0 h 745490"/>
              <a:gd name="connsiteX1" fmla="*/ 1069341 w 1069341"/>
              <a:gd name="connsiteY1" fmla="*/ 2 h 745490"/>
              <a:gd name="connsiteX2" fmla="*/ 1069339 w 1069341"/>
              <a:gd name="connsiteY2" fmla="*/ 210820 h 745490"/>
              <a:gd name="connsiteX3" fmla="*/ 534671 w 1069341"/>
              <a:gd name="connsiteY3" fmla="*/ 745490 h 745490"/>
              <a:gd name="connsiteX4" fmla="*/ 1 w 1069341"/>
              <a:gd name="connsiteY4" fmla="*/ 210822 h 745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9341" h="745490">
                <a:moveTo>
                  <a:pt x="3" y="0"/>
                </a:moveTo>
                <a:lnTo>
                  <a:pt x="1069341" y="2"/>
                </a:lnTo>
                <a:lnTo>
                  <a:pt x="1069339" y="210820"/>
                </a:lnTo>
                <a:cubicBezTo>
                  <a:pt x="1069339" y="506095"/>
                  <a:pt x="829947" y="745492"/>
                  <a:pt x="534671" y="745490"/>
                </a:cubicBezTo>
                <a:cubicBezTo>
                  <a:pt x="239397" y="745491"/>
                  <a:pt x="0" y="506097"/>
                  <a:pt x="1" y="210822"/>
                </a:cubicBezTo>
                <a:close/>
              </a:path>
            </a:pathLst>
          </a:custGeom>
          <a:pattFill prst="solidDmnd">
            <a:fgClr>
              <a:schemeClr val="accent2"/>
            </a:fgClr>
            <a:bgClr>
              <a:schemeClr val="accent3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462280" y="937260"/>
            <a:ext cx="8380095" cy="1965960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custDataLst>
              <p:tags r:id="rId7"/>
            </p:custDataLst>
          </p:nvPr>
        </p:nvSpPr>
        <p:spPr>
          <a:xfrm>
            <a:off x="354330" y="311785"/>
            <a:ext cx="10968990" cy="5866130"/>
          </a:xfrm>
          <a:prstGeom prst="rect">
            <a:avLst/>
          </a:prstGeom>
        </p:spPr>
        <p:txBody>
          <a:bodyPr vert="horz" lIns="90000" tIns="46800" rIns="90000" bIns="46800" rtlCol="0">
            <a:normAutofit lnSpcReduction="20000"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sz="18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可以看到结果运行时间发生了明显的减少，因此找到了出现问题的关键原因：</a:t>
            </a:r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buNone/>
            </a:pPr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buNone/>
            </a:pPr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buNone/>
            </a:pPr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buNone/>
            </a:pPr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buNone/>
            </a:pPr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buNone/>
            </a:pPr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buNone/>
            </a:pPr>
            <a:r>
              <a:rPr lang="zh-CN" altLang="en-US" sz="200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至此得出第二问的结论：</a:t>
            </a:r>
            <a:endParaRPr lang="zh-CN" altLang="en-US" sz="200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buNone/>
            </a:pPr>
            <a:r>
              <a:rPr lang="zh-CN" altLang="en-US" sz="200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单进程/单线程方式：性能较差，因为只有一个线程顺序处理文件，效率较低。</a:t>
            </a:r>
            <a:endParaRPr lang="zh-CN" altLang="en-US" sz="200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buNone/>
            </a:pPr>
            <a:r>
              <a:rPr lang="zh-CN" altLang="en-US" sz="200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多进程方式：相对较好的性能，能够利用多个CPU核心并行处理，速度较单线程模式有所提高。</a:t>
            </a:r>
            <a:endParaRPr lang="zh-CN" altLang="en-US" sz="200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buNone/>
            </a:pPr>
            <a:r>
              <a:rPr lang="zh-CN" altLang="en-US" sz="200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线程池方式：性能也较好，与多进程方式类似，但线程池的线程管理会稍微轻量一些，可能会略有优势，前文中对其优势和多线程的比较也有所提及。</a:t>
            </a:r>
            <a:endParaRPr lang="zh-CN" altLang="en-US" sz="200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buNone/>
            </a:pPr>
            <a:endParaRPr lang="zh-CN" altLang="en-US" sz="200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8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2" name="图片 1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16890" y="1913890"/>
            <a:ext cx="6608445" cy="217614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516890" y="5171440"/>
            <a:ext cx="5722620" cy="1188720"/>
          </a:xfrm>
          <a:prstGeom prst="rect">
            <a:avLst/>
          </a:prstGeom>
        </p:spPr>
      </p:pic>
      <p:sp>
        <p:nvSpPr>
          <p:cNvPr id="14" name="文本框 13"/>
          <p:cNvSpPr txBox="1"/>
          <p:nvPr>
            <p:custDataLst>
              <p:tags r:id="rId5"/>
            </p:custDataLst>
          </p:nvPr>
        </p:nvSpPr>
        <p:spPr>
          <a:xfrm>
            <a:off x="6994525" y="5041265"/>
            <a:ext cx="4857750" cy="14732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>
                <a:solidFill>
                  <a:schemeClr val="lt1"/>
                </a:solidFill>
                <a:sym typeface="+mn-ea"/>
              </a:rPr>
              <a:t>本实验由西北工业大学</a:t>
            </a:r>
            <a:r>
              <a:rPr lang="en-US" altLang="zh-CN">
                <a:solidFill>
                  <a:schemeClr val="lt1"/>
                </a:solidFill>
                <a:sym typeface="+mn-ea"/>
              </a:rPr>
              <a:t>21</a:t>
            </a:r>
            <a:r>
              <a:rPr lang="zh-CN" altLang="en-US">
                <a:solidFill>
                  <a:schemeClr val="lt1"/>
                </a:solidFill>
                <a:sym typeface="+mn-ea"/>
              </a:rPr>
              <a:t>级本科</a:t>
            </a:r>
            <a:r>
              <a:rPr lang="en-US" altLang="zh-CN">
                <a:solidFill>
                  <a:schemeClr val="lt1"/>
                </a:solidFill>
                <a:sym typeface="+mn-ea"/>
              </a:rPr>
              <a:t>  </a:t>
            </a:r>
            <a:r>
              <a:rPr lang="zh-CN" altLang="en-US">
                <a:solidFill>
                  <a:schemeClr val="lt1"/>
                </a:solidFill>
                <a:sym typeface="+mn-ea"/>
              </a:rPr>
              <a:t>计算机学院</a:t>
            </a:r>
            <a:r>
              <a:rPr lang="en-US" altLang="zh-CN">
                <a:solidFill>
                  <a:schemeClr val="lt1"/>
                </a:solidFill>
                <a:sym typeface="+mn-ea"/>
              </a:rPr>
              <a:t> 2021302111 </a:t>
            </a:r>
            <a:r>
              <a:rPr lang="zh-CN" altLang="en-US">
                <a:solidFill>
                  <a:schemeClr val="lt1"/>
                </a:solidFill>
                <a:sym typeface="+mn-ea"/>
              </a:rPr>
              <a:t>禹泽海</a:t>
            </a:r>
            <a:r>
              <a:rPr lang="en-US" altLang="zh-CN">
                <a:solidFill>
                  <a:schemeClr val="lt1"/>
                </a:solidFill>
                <a:sym typeface="+mn-ea"/>
              </a:rPr>
              <a:t> </a:t>
            </a:r>
            <a:r>
              <a:rPr lang="zh-CN" altLang="en-US">
                <a:solidFill>
                  <a:schemeClr val="lt1"/>
                </a:solidFill>
                <a:sym typeface="+mn-ea"/>
              </a:rPr>
              <a:t>实践并总结</a:t>
            </a:r>
            <a:r>
              <a:rPr lang="en-US" altLang="zh-CN">
                <a:solidFill>
                  <a:schemeClr val="lt1"/>
                </a:solidFill>
                <a:sym typeface="+mn-ea"/>
              </a:rPr>
              <a:t>PPT</a:t>
            </a:r>
            <a:r>
              <a:rPr lang="zh-CN" altLang="en-US">
                <a:solidFill>
                  <a:schemeClr val="lt1"/>
                </a:solidFill>
                <a:sym typeface="+mn-ea"/>
              </a:rPr>
              <a:t>，感谢您的支持与鼓励。</a:t>
            </a:r>
            <a:endParaRPr lang="zh-CN" altLang="en-US">
              <a:solidFill>
                <a:schemeClr val="lt1"/>
              </a:solidFill>
            </a:endParaRPr>
          </a:p>
          <a:p>
            <a:r>
              <a:rPr lang="en-US" altLang="zh-CN">
                <a:solidFill>
                  <a:schemeClr val="lt1"/>
                </a:solidFill>
                <a:sym typeface="+mn-ea"/>
              </a:rPr>
              <a:t>                                                                                       ------2023/10/22</a:t>
            </a:r>
            <a:endParaRPr lang="en-US" altLang="zh-CN">
              <a:solidFill>
                <a:schemeClr val="lt1"/>
              </a:solidFill>
            </a:endParaRPr>
          </a:p>
          <a:p>
            <a:endParaRPr lang="en-US" altLang="zh-CN">
              <a:solidFill>
                <a:schemeClr val="lt1"/>
              </a:solidFill>
            </a:endParaRPr>
          </a:p>
        </p:txBody>
      </p:sp>
      <p:sp>
        <p:nvSpPr>
          <p:cNvPr id="15" name="标题 14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1040130" y="368935"/>
            <a:ext cx="9722485" cy="1602105"/>
          </a:xfrm>
        </p:spPr>
        <p:txBody>
          <a:bodyPr>
            <a:normAutofit/>
          </a:bodyPr>
          <a:p>
            <a:pPr marL="0" lvl="0" indent="-285750" algn="l" font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None/>
            </a:pPr>
            <a:r>
              <a:rPr lang="zh-CN" altLang="en-US" sz="1780">
                <a:solidFill>
                  <a:schemeClr val="accent1"/>
                </a:solidFill>
              </a:rPr>
              <a:t>至于第三问，我对于线程数量的改进已经得到体现，我们在此进行多数值更改，来进一步体现，这次不仅改变了threads到8，也改进了parts最大值从4到8，时间得到进一步体现，时间从1583减少到了1017</a:t>
            </a:r>
            <a:endParaRPr lang="zh-CN" altLang="en-US" sz="1780">
              <a:solidFill>
                <a:schemeClr val="accent1"/>
              </a:solidFill>
            </a:endParaRPr>
          </a:p>
        </p:txBody>
      </p:sp>
      <p:sp>
        <p:nvSpPr>
          <p:cNvPr id="16" name="内容占位符 15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817880" y="4207510"/>
            <a:ext cx="6800850" cy="833755"/>
          </a:xfrm>
        </p:spPr>
        <p:txBody>
          <a:bodyPr>
            <a:noAutofit/>
          </a:bodyPr>
          <a:p>
            <a: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sz="1600">
                <a:solidFill>
                  <a:schemeClr val="lt1"/>
                </a:solidFill>
              </a:rPr>
              <a:t>我想把进程数改到很夸张的程度，32task 16threads 16parts，可是结果却变慢了，说明一味地追求分组数量可能会适得其反，开销等资源浪费也会影响程序的运行效率，至此实验结束。</a:t>
            </a:r>
            <a:endParaRPr lang="zh-CN" sz="1600">
              <a:solidFill>
                <a:schemeClr val="lt1"/>
              </a:solidFill>
            </a:endParaRPr>
          </a:p>
        </p:txBody>
      </p:sp>
      <p:sp>
        <p:nvSpPr>
          <p:cNvPr id="11" name="对角圆角矩形 13"/>
          <p:cNvSpPr/>
          <p:nvPr>
            <p:custDataLst>
              <p:tags r:id="rId8"/>
            </p:custDataLst>
          </p:nvPr>
        </p:nvSpPr>
        <p:spPr>
          <a:xfrm>
            <a:off x="9611358" y="4325294"/>
            <a:ext cx="1604010" cy="426085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charset="-122"/>
                <a:cs typeface="Arial Black" panose="020B0A04020102020204" charset="0"/>
              </a:rPr>
              <a:t>Bye 2023</a:t>
            </a:r>
            <a:endParaRPr lang="en-US" altLang="zh-CN" b="1">
              <a:solidFill>
                <a:srgbClr val="FFFFFF"/>
              </a:solidFill>
              <a:latin typeface="Arial" panose="020B0604020202020204" pitchFamily="34" charset="0"/>
              <a:ea typeface="微软雅黑" panose="020B0503020204020204" charset="-122"/>
              <a:cs typeface="Arial Black" panose="020B0A04020102020204" charset="0"/>
            </a:endParaRPr>
          </a:p>
        </p:txBody>
      </p:sp>
    </p:spTree>
    <p:custDataLst>
      <p:tags r:id="rId9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" name="任意多边形 120"/>
          <p:cNvSpPr/>
          <p:nvPr userDrawn="1">
            <p:custDataLst>
              <p:tags r:id="rId1"/>
            </p:custDataLst>
          </p:nvPr>
        </p:nvSpPr>
        <p:spPr>
          <a:xfrm rot="10800000">
            <a:off x="11401318" y="5956098"/>
            <a:ext cx="588452" cy="901894"/>
          </a:xfrm>
          <a:custGeom>
            <a:avLst/>
            <a:gdLst>
              <a:gd name="connsiteX0" fmla="*/ 1069344 w 1069344"/>
              <a:gd name="connsiteY0" fmla="*/ 0 h 1638935"/>
              <a:gd name="connsiteX1" fmla="*/ 1069344 w 1069344"/>
              <a:gd name="connsiteY1" fmla="*/ 1104266 h 1638935"/>
              <a:gd name="connsiteX2" fmla="*/ 534674 w 1069344"/>
              <a:gd name="connsiteY2" fmla="*/ 1638935 h 1638935"/>
              <a:gd name="connsiteX3" fmla="*/ 4 w 1069344"/>
              <a:gd name="connsiteY3" fmla="*/ 1104266 h 1638935"/>
              <a:gd name="connsiteX4" fmla="*/ 0 w 1069344"/>
              <a:gd name="connsiteY4" fmla="*/ 4 h 1638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9344" h="1638935">
                <a:moveTo>
                  <a:pt x="1069344" y="0"/>
                </a:moveTo>
                <a:lnTo>
                  <a:pt x="1069344" y="1104266"/>
                </a:lnTo>
                <a:cubicBezTo>
                  <a:pt x="1069340" y="1399540"/>
                  <a:pt x="829947" y="1638937"/>
                  <a:pt x="534674" y="1638935"/>
                </a:cubicBezTo>
                <a:cubicBezTo>
                  <a:pt x="239397" y="1638936"/>
                  <a:pt x="1" y="1399540"/>
                  <a:pt x="4" y="1104266"/>
                </a:cubicBezTo>
                <a:lnTo>
                  <a:pt x="0" y="4"/>
                </a:lnTo>
                <a:close/>
              </a:path>
            </a:pathLst>
          </a:custGeom>
          <a:pattFill prst="openDmnd">
            <a:fgClr>
              <a:schemeClr val="accent2"/>
            </a:fgClr>
            <a:bgClr>
              <a:schemeClr val="accent4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任意多边形 139"/>
          <p:cNvSpPr/>
          <p:nvPr userDrawn="1">
            <p:custDataLst>
              <p:tags r:id="rId2"/>
            </p:custDataLst>
          </p:nvPr>
        </p:nvSpPr>
        <p:spPr>
          <a:xfrm rot="10800000">
            <a:off x="10676237" y="6447761"/>
            <a:ext cx="588453" cy="410238"/>
          </a:xfrm>
          <a:custGeom>
            <a:avLst/>
            <a:gdLst>
              <a:gd name="connsiteX0" fmla="*/ 0 w 1069346"/>
              <a:gd name="connsiteY0" fmla="*/ 0 h 745490"/>
              <a:gd name="connsiteX1" fmla="*/ 1069346 w 1069346"/>
              <a:gd name="connsiteY1" fmla="*/ 2 h 745490"/>
              <a:gd name="connsiteX2" fmla="*/ 1069343 w 1069346"/>
              <a:gd name="connsiteY2" fmla="*/ 210820 h 745490"/>
              <a:gd name="connsiteX3" fmla="*/ 534676 w 1069346"/>
              <a:gd name="connsiteY3" fmla="*/ 745490 h 745490"/>
              <a:gd name="connsiteX4" fmla="*/ 6 w 1069346"/>
              <a:gd name="connsiteY4" fmla="*/ 210820 h 745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9346" h="745490">
                <a:moveTo>
                  <a:pt x="0" y="0"/>
                </a:moveTo>
                <a:lnTo>
                  <a:pt x="1069346" y="2"/>
                </a:lnTo>
                <a:lnTo>
                  <a:pt x="1069343" y="210820"/>
                </a:lnTo>
                <a:cubicBezTo>
                  <a:pt x="1069344" y="506094"/>
                  <a:pt x="829952" y="745488"/>
                  <a:pt x="534676" y="745490"/>
                </a:cubicBezTo>
                <a:cubicBezTo>
                  <a:pt x="239402" y="745490"/>
                  <a:pt x="2" y="506094"/>
                  <a:pt x="6" y="210820"/>
                </a:cubicBez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3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任意多边形 135"/>
          <p:cNvSpPr/>
          <p:nvPr userDrawn="1">
            <p:custDataLst>
              <p:tags r:id="rId3"/>
            </p:custDataLst>
          </p:nvPr>
        </p:nvSpPr>
        <p:spPr>
          <a:xfrm>
            <a:off x="274066" y="15"/>
            <a:ext cx="630082" cy="965702"/>
          </a:xfrm>
          <a:custGeom>
            <a:avLst/>
            <a:gdLst>
              <a:gd name="connsiteX0" fmla="*/ 0 w 1069341"/>
              <a:gd name="connsiteY0" fmla="*/ 0 h 1638937"/>
              <a:gd name="connsiteX1" fmla="*/ 1069341 w 1069341"/>
              <a:gd name="connsiteY1" fmla="*/ 2 h 1638937"/>
              <a:gd name="connsiteX2" fmla="*/ 1069338 w 1069341"/>
              <a:gd name="connsiteY2" fmla="*/ 1104264 h 1638937"/>
              <a:gd name="connsiteX3" fmla="*/ 534671 w 1069341"/>
              <a:gd name="connsiteY3" fmla="*/ 1638937 h 1638937"/>
              <a:gd name="connsiteX4" fmla="*/ 2 w 1069341"/>
              <a:gd name="connsiteY4" fmla="*/ 1104266 h 1638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9341" h="1638937">
                <a:moveTo>
                  <a:pt x="0" y="0"/>
                </a:moveTo>
                <a:lnTo>
                  <a:pt x="1069341" y="2"/>
                </a:lnTo>
                <a:lnTo>
                  <a:pt x="1069338" y="1104264"/>
                </a:lnTo>
                <a:cubicBezTo>
                  <a:pt x="1069340" y="1399540"/>
                  <a:pt x="829947" y="1638938"/>
                  <a:pt x="534671" y="1638937"/>
                </a:cubicBezTo>
                <a:cubicBezTo>
                  <a:pt x="239397" y="1638937"/>
                  <a:pt x="1" y="1399542"/>
                  <a:pt x="2" y="1104266"/>
                </a:cubicBezTo>
                <a:close/>
              </a:path>
            </a:pathLst>
          </a:custGeom>
          <a:pattFill prst="dashUpDiag">
            <a:fgClr>
              <a:schemeClr val="accent2"/>
            </a:fgClr>
            <a:bgClr>
              <a:schemeClr val="accent4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任意多边形 137"/>
          <p:cNvSpPr/>
          <p:nvPr userDrawn="1">
            <p:custDataLst>
              <p:tags r:id="rId4"/>
            </p:custDataLst>
          </p:nvPr>
        </p:nvSpPr>
        <p:spPr>
          <a:xfrm>
            <a:off x="1050437" y="0"/>
            <a:ext cx="630082" cy="439261"/>
          </a:xfrm>
          <a:custGeom>
            <a:avLst/>
            <a:gdLst>
              <a:gd name="connsiteX0" fmla="*/ 3 w 1069341"/>
              <a:gd name="connsiteY0" fmla="*/ 0 h 745490"/>
              <a:gd name="connsiteX1" fmla="*/ 1069341 w 1069341"/>
              <a:gd name="connsiteY1" fmla="*/ 2 h 745490"/>
              <a:gd name="connsiteX2" fmla="*/ 1069339 w 1069341"/>
              <a:gd name="connsiteY2" fmla="*/ 210820 h 745490"/>
              <a:gd name="connsiteX3" fmla="*/ 534671 w 1069341"/>
              <a:gd name="connsiteY3" fmla="*/ 745490 h 745490"/>
              <a:gd name="connsiteX4" fmla="*/ 1 w 1069341"/>
              <a:gd name="connsiteY4" fmla="*/ 210822 h 745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9341" h="745490">
                <a:moveTo>
                  <a:pt x="3" y="0"/>
                </a:moveTo>
                <a:lnTo>
                  <a:pt x="1069341" y="2"/>
                </a:lnTo>
                <a:lnTo>
                  <a:pt x="1069339" y="210820"/>
                </a:lnTo>
                <a:cubicBezTo>
                  <a:pt x="1069339" y="506095"/>
                  <a:pt x="829947" y="745492"/>
                  <a:pt x="534671" y="745490"/>
                </a:cubicBezTo>
                <a:cubicBezTo>
                  <a:pt x="239397" y="745491"/>
                  <a:pt x="0" y="506097"/>
                  <a:pt x="1" y="210822"/>
                </a:cubicBezTo>
                <a:close/>
              </a:path>
            </a:pathLst>
          </a:custGeom>
          <a:pattFill prst="solidDmnd">
            <a:fgClr>
              <a:schemeClr val="accent2"/>
            </a:fgClr>
            <a:bgClr>
              <a:schemeClr val="accent3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  <p:custDataLst>
              <p:tags r:id="rId5"/>
            </p:custDataLst>
          </p:nvPr>
        </p:nvSpPr>
        <p:spPr>
          <a:xfrm>
            <a:off x="608400" y="1490400"/>
            <a:ext cx="10969200" cy="4759200"/>
          </a:xfrm>
        </p:spPr>
        <p:txBody>
          <a:bodyPr>
            <a:normAutofit lnSpcReduction="20000"/>
          </a:bodyPr>
          <a:p>
            <a:r>
              <a: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线程是现代主流操作系统用来提高系统并发度、资源利用率以及应用效率的关键概念和重要机制。采用 “分而治之” 的策略，将一个规模较大、处理复杂的问题划分较小的问题，每个小问题利用一个工作线程 (Worker) 单独处理，已经成为现代复杂系统优化设计的有效手段。</a:t>
            </a:r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现在我们通过一个实例来深化对线程概念的理解。假设你需要统计某个关键字（Key Word）在某超大文本文件（≥1G(220)Bytes）出现的频数，要求：</a:t>
            </a:r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问题 1.</a:t>
            </a:r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分别采用单进程/单线程、多进程和线程池1的方式解决此问题。</a:t>
            </a:r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问题 2.</a:t>
            </a:r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统计分析问题1在上述若干种方式下的性能（平均完成时间）差异，并给出</a:t>
            </a:r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解释。</a:t>
            </a:r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问题 3.</a:t>
            </a:r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请调整多线程实现方案中的线程数，统计在不同线程数条件下平均完成时</a:t>
            </a:r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间，挖掘线程数与完成时间之间的关联并给出解释。</a:t>
            </a:r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custDataLst>
              <p:tags r:id="rId6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000" tIns="46800" rIns="90000" bIns="46800" rtlCol="0" anchor="ctr" anchorCtr="0">
            <a:norm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3600" b="1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一、问题概述</a:t>
            </a:r>
            <a:r>
              <a:rPr lang="en-US" altLang="zh-CN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</a:t>
            </a:r>
            <a:r>
              <a: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超大文本文件单词频数统计</a:t>
            </a:r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  <p:custDataLst>
      <p:tags r:id="rId7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" name="任意多边形 120"/>
          <p:cNvSpPr/>
          <p:nvPr userDrawn="1">
            <p:custDataLst>
              <p:tags r:id="rId1"/>
            </p:custDataLst>
          </p:nvPr>
        </p:nvSpPr>
        <p:spPr>
          <a:xfrm rot="10800000">
            <a:off x="11401318" y="5956098"/>
            <a:ext cx="588452" cy="901894"/>
          </a:xfrm>
          <a:custGeom>
            <a:avLst/>
            <a:gdLst>
              <a:gd name="connsiteX0" fmla="*/ 1069344 w 1069344"/>
              <a:gd name="connsiteY0" fmla="*/ 0 h 1638935"/>
              <a:gd name="connsiteX1" fmla="*/ 1069344 w 1069344"/>
              <a:gd name="connsiteY1" fmla="*/ 1104266 h 1638935"/>
              <a:gd name="connsiteX2" fmla="*/ 534674 w 1069344"/>
              <a:gd name="connsiteY2" fmla="*/ 1638935 h 1638935"/>
              <a:gd name="connsiteX3" fmla="*/ 4 w 1069344"/>
              <a:gd name="connsiteY3" fmla="*/ 1104266 h 1638935"/>
              <a:gd name="connsiteX4" fmla="*/ 0 w 1069344"/>
              <a:gd name="connsiteY4" fmla="*/ 4 h 1638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9344" h="1638935">
                <a:moveTo>
                  <a:pt x="1069344" y="0"/>
                </a:moveTo>
                <a:lnTo>
                  <a:pt x="1069344" y="1104266"/>
                </a:lnTo>
                <a:cubicBezTo>
                  <a:pt x="1069340" y="1399540"/>
                  <a:pt x="829947" y="1638937"/>
                  <a:pt x="534674" y="1638935"/>
                </a:cubicBezTo>
                <a:cubicBezTo>
                  <a:pt x="239397" y="1638936"/>
                  <a:pt x="1" y="1399540"/>
                  <a:pt x="4" y="1104266"/>
                </a:cubicBezTo>
                <a:lnTo>
                  <a:pt x="0" y="4"/>
                </a:lnTo>
                <a:close/>
              </a:path>
            </a:pathLst>
          </a:custGeom>
          <a:pattFill prst="openDmnd">
            <a:fgClr>
              <a:schemeClr val="accent2"/>
            </a:fgClr>
            <a:bgClr>
              <a:schemeClr val="accent4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任意多边形 139"/>
          <p:cNvSpPr/>
          <p:nvPr userDrawn="1">
            <p:custDataLst>
              <p:tags r:id="rId2"/>
            </p:custDataLst>
          </p:nvPr>
        </p:nvSpPr>
        <p:spPr>
          <a:xfrm rot="10800000">
            <a:off x="10676237" y="6447761"/>
            <a:ext cx="588453" cy="410238"/>
          </a:xfrm>
          <a:custGeom>
            <a:avLst/>
            <a:gdLst>
              <a:gd name="connsiteX0" fmla="*/ 0 w 1069346"/>
              <a:gd name="connsiteY0" fmla="*/ 0 h 745490"/>
              <a:gd name="connsiteX1" fmla="*/ 1069346 w 1069346"/>
              <a:gd name="connsiteY1" fmla="*/ 2 h 745490"/>
              <a:gd name="connsiteX2" fmla="*/ 1069343 w 1069346"/>
              <a:gd name="connsiteY2" fmla="*/ 210820 h 745490"/>
              <a:gd name="connsiteX3" fmla="*/ 534676 w 1069346"/>
              <a:gd name="connsiteY3" fmla="*/ 745490 h 745490"/>
              <a:gd name="connsiteX4" fmla="*/ 6 w 1069346"/>
              <a:gd name="connsiteY4" fmla="*/ 210820 h 745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9346" h="745490">
                <a:moveTo>
                  <a:pt x="0" y="0"/>
                </a:moveTo>
                <a:lnTo>
                  <a:pt x="1069346" y="2"/>
                </a:lnTo>
                <a:lnTo>
                  <a:pt x="1069343" y="210820"/>
                </a:lnTo>
                <a:cubicBezTo>
                  <a:pt x="1069344" y="506094"/>
                  <a:pt x="829952" y="745488"/>
                  <a:pt x="534676" y="745490"/>
                </a:cubicBezTo>
                <a:cubicBezTo>
                  <a:pt x="239402" y="745490"/>
                  <a:pt x="2" y="506094"/>
                  <a:pt x="6" y="210820"/>
                </a:cubicBez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3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任意多边形 135"/>
          <p:cNvSpPr/>
          <p:nvPr userDrawn="1">
            <p:custDataLst>
              <p:tags r:id="rId3"/>
            </p:custDataLst>
          </p:nvPr>
        </p:nvSpPr>
        <p:spPr>
          <a:xfrm>
            <a:off x="274066" y="15"/>
            <a:ext cx="630082" cy="965702"/>
          </a:xfrm>
          <a:custGeom>
            <a:avLst/>
            <a:gdLst>
              <a:gd name="connsiteX0" fmla="*/ 0 w 1069341"/>
              <a:gd name="connsiteY0" fmla="*/ 0 h 1638937"/>
              <a:gd name="connsiteX1" fmla="*/ 1069341 w 1069341"/>
              <a:gd name="connsiteY1" fmla="*/ 2 h 1638937"/>
              <a:gd name="connsiteX2" fmla="*/ 1069338 w 1069341"/>
              <a:gd name="connsiteY2" fmla="*/ 1104264 h 1638937"/>
              <a:gd name="connsiteX3" fmla="*/ 534671 w 1069341"/>
              <a:gd name="connsiteY3" fmla="*/ 1638937 h 1638937"/>
              <a:gd name="connsiteX4" fmla="*/ 2 w 1069341"/>
              <a:gd name="connsiteY4" fmla="*/ 1104266 h 1638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9341" h="1638937">
                <a:moveTo>
                  <a:pt x="0" y="0"/>
                </a:moveTo>
                <a:lnTo>
                  <a:pt x="1069341" y="2"/>
                </a:lnTo>
                <a:lnTo>
                  <a:pt x="1069338" y="1104264"/>
                </a:lnTo>
                <a:cubicBezTo>
                  <a:pt x="1069340" y="1399540"/>
                  <a:pt x="829947" y="1638938"/>
                  <a:pt x="534671" y="1638937"/>
                </a:cubicBezTo>
                <a:cubicBezTo>
                  <a:pt x="239397" y="1638937"/>
                  <a:pt x="1" y="1399542"/>
                  <a:pt x="2" y="1104266"/>
                </a:cubicBezTo>
                <a:close/>
              </a:path>
            </a:pathLst>
          </a:custGeom>
          <a:pattFill prst="dashUpDiag">
            <a:fgClr>
              <a:schemeClr val="accent2"/>
            </a:fgClr>
            <a:bgClr>
              <a:schemeClr val="accent4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任意多边形 137"/>
          <p:cNvSpPr/>
          <p:nvPr userDrawn="1">
            <p:custDataLst>
              <p:tags r:id="rId4"/>
            </p:custDataLst>
          </p:nvPr>
        </p:nvSpPr>
        <p:spPr>
          <a:xfrm>
            <a:off x="1050437" y="0"/>
            <a:ext cx="630082" cy="439261"/>
          </a:xfrm>
          <a:custGeom>
            <a:avLst/>
            <a:gdLst>
              <a:gd name="connsiteX0" fmla="*/ 3 w 1069341"/>
              <a:gd name="connsiteY0" fmla="*/ 0 h 745490"/>
              <a:gd name="connsiteX1" fmla="*/ 1069341 w 1069341"/>
              <a:gd name="connsiteY1" fmla="*/ 2 h 745490"/>
              <a:gd name="connsiteX2" fmla="*/ 1069339 w 1069341"/>
              <a:gd name="connsiteY2" fmla="*/ 210820 h 745490"/>
              <a:gd name="connsiteX3" fmla="*/ 534671 w 1069341"/>
              <a:gd name="connsiteY3" fmla="*/ 745490 h 745490"/>
              <a:gd name="connsiteX4" fmla="*/ 1 w 1069341"/>
              <a:gd name="connsiteY4" fmla="*/ 210822 h 745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9341" h="745490">
                <a:moveTo>
                  <a:pt x="3" y="0"/>
                </a:moveTo>
                <a:lnTo>
                  <a:pt x="1069341" y="2"/>
                </a:lnTo>
                <a:lnTo>
                  <a:pt x="1069339" y="210820"/>
                </a:lnTo>
                <a:cubicBezTo>
                  <a:pt x="1069339" y="506095"/>
                  <a:pt x="829947" y="745492"/>
                  <a:pt x="534671" y="745490"/>
                </a:cubicBezTo>
                <a:cubicBezTo>
                  <a:pt x="239397" y="745491"/>
                  <a:pt x="0" y="506097"/>
                  <a:pt x="1" y="210822"/>
                </a:cubicBezTo>
                <a:close/>
              </a:path>
            </a:pathLst>
          </a:custGeom>
          <a:pattFill prst="solidDmnd">
            <a:fgClr>
              <a:schemeClr val="accent2"/>
            </a:fgClr>
            <a:bgClr>
              <a:schemeClr val="accent3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  <p:custDataLst>
              <p:tags r:id="rId5"/>
            </p:custDataLst>
          </p:nvPr>
        </p:nvSpPr>
        <p:spPr>
          <a:xfrm>
            <a:off x="608400" y="1490400"/>
            <a:ext cx="10969200" cy="4759200"/>
          </a:xfrm>
        </p:spPr>
        <p:txBody>
          <a:bodyPr>
            <a:normAutofit lnSpcReduction="20000"/>
          </a:bodyPr>
          <a:p>
            <a:pPr marL="0" indent="0">
              <a:buNone/>
            </a:pPr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在程序实际处理问题过程中，忙时会有成千上万的任务需要被执行，闲时可能只有零星任务。那么在成千上万个任务需要被执行的时候，我们就需要去创建成千上万个进程么？首先，创建进程需要消耗时间，销毁进程也需要消耗时间。第二即便开启了成千上万的进程，操作系统也不能让他们同时执行，这样反而会影响程序的效率。因此我们不能无限制的根据任务开启或者结束进程。那么我们要怎么做呢？</a:t>
            </a:r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buNone/>
            </a:pPr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在这里，要给大家介绍一个进程池的概念，定义一个池子，在里面放上固定数量的进程，有需求来了，就拿一个池中的进程来处理任务，等到处理完毕，进程并不关闭，而是将进程再放回进程池中继续等待任务。如果有很多任务需要执行，池中的进程数量不够，任务就要等待之前的进程执行任务完毕归来，拿到空闲进程才能继续执行。也就是说，池中进程的数量是固定的，那么同一时间最多有固定数量的进程在运行。这样不会增加操作系统的调度难度，还节省了开闭进程的时间，也一定程度上能够实现并发效果。</a:t>
            </a:r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custDataLst>
              <p:tags r:id="rId6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000" tIns="46800" rIns="90000" bIns="46800" rtlCol="0" anchor="ctr" anchorCtr="0">
            <a:norm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3600" b="1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二、知识点探索</a:t>
            </a:r>
            <a:r>
              <a:rPr lang="en-US" altLang="zh-CN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--</a:t>
            </a:r>
            <a:r>
              <a: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线程池</a:t>
            </a:r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7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" name="任意多边形 120"/>
          <p:cNvSpPr/>
          <p:nvPr userDrawn="1">
            <p:custDataLst>
              <p:tags r:id="rId1"/>
            </p:custDataLst>
          </p:nvPr>
        </p:nvSpPr>
        <p:spPr>
          <a:xfrm rot="10800000">
            <a:off x="11401318" y="5956098"/>
            <a:ext cx="588452" cy="901894"/>
          </a:xfrm>
          <a:custGeom>
            <a:avLst/>
            <a:gdLst>
              <a:gd name="connsiteX0" fmla="*/ 1069344 w 1069344"/>
              <a:gd name="connsiteY0" fmla="*/ 0 h 1638935"/>
              <a:gd name="connsiteX1" fmla="*/ 1069344 w 1069344"/>
              <a:gd name="connsiteY1" fmla="*/ 1104266 h 1638935"/>
              <a:gd name="connsiteX2" fmla="*/ 534674 w 1069344"/>
              <a:gd name="connsiteY2" fmla="*/ 1638935 h 1638935"/>
              <a:gd name="connsiteX3" fmla="*/ 4 w 1069344"/>
              <a:gd name="connsiteY3" fmla="*/ 1104266 h 1638935"/>
              <a:gd name="connsiteX4" fmla="*/ 0 w 1069344"/>
              <a:gd name="connsiteY4" fmla="*/ 4 h 1638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9344" h="1638935">
                <a:moveTo>
                  <a:pt x="1069344" y="0"/>
                </a:moveTo>
                <a:lnTo>
                  <a:pt x="1069344" y="1104266"/>
                </a:lnTo>
                <a:cubicBezTo>
                  <a:pt x="1069340" y="1399540"/>
                  <a:pt x="829947" y="1638937"/>
                  <a:pt x="534674" y="1638935"/>
                </a:cubicBezTo>
                <a:cubicBezTo>
                  <a:pt x="239397" y="1638936"/>
                  <a:pt x="1" y="1399540"/>
                  <a:pt x="4" y="1104266"/>
                </a:cubicBezTo>
                <a:lnTo>
                  <a:pt x="0" y="4"/>
                </a:lnTo>
                <a:close/>
              </a:path>
            </a:pathLst>
          </a:custGeom>
          <a:pattFill prst="openDmnd">
            <a:fgClr>
              <a:schemeClr val="accent2"/>
            </a:fgClr>
            <a:bgClr>
              <a:schemeClr val="accent4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任意多边形 139"/>
          <p:cNvSpPr/>
          <p:nvPr userDrawn="1">
            <p:custDataLst>
              <p:tags r:id="rId2"/>
            </p:custDataLst>
          </p:nvPr>
        </p:nvSpPr>
        <p:spPr>
          <a:xfrm rot="10800000">
            <a:off x="10676237" y="6447761"/>
            <a:ext cx="588453" cy="410238"/>
          </a:xfrm>
          <a:custGeom>
            <a:avLst/>
            <a:gdLst>
              <a:gd name="connsiteX0" fmla="*/ 0 w 1069346"/>
              <a:gd name="connsiteY0" fmla="*/ 0 h 745490"/>
              <a:gd name="connsiteX1" fmla="*/ 1069346 w 1069346"/>
              <a:gd name="connsiteY1" fmla="*/ 2 h 745490"/>
              <a:gd name="connsiteX2" fmla="*/ 1069343 w 1069346"/>
              <a:gd name="connsiteY2" fmla="*/ 210820 h 745490"/>
              <a:gd name="connsiteX3" fmla="*/ 534676 w 1069346"/>
              <a:gd name="connsiteY3" fmla="*/ 745490 h 745490"/>
              <a:gd name="connsiteX4" fmla="*/ 6 w 1069346"/>
              <a:gd name="connsiteY4" fmla="*/ 210820 h 745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9346" h="745490">
                <a:moveTo>
                  <a:pt x="0" y="0"/>
                </a:moveTo>
                <a:lnTo>
                  <a:pt x="1069346" y="2"/>
                </a:lnTo>
                <a:lnTo>
                  <a:pt x="1069343" y="210820"/>
                </a:lnTo>
                <a:cubicBezTo>
                  <a:pt x="1069344" y="506094"/>
                  <a:pt x="829952" y="745488"/>
                  <a:pt x="534676" y="745490"/>
                </a:cubicBezTo>
                <a:cubicBezTo>
                  <a:pt x="239402" y="745490"/>
                  <a:pt x="2" y="506094"/>
                  <a:pt x="6" y="210820"/>
                </a:cubicBez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3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任意多边形 135"/>
          <p:cNvSpPr/>
          <p:nvPr userDrawn="1">
            <p:custDataLst>
              <p:tags r:id="rId3"/>
            </p:custDataLst>
          </p:nvPr>
        </p:nvSpPr>
        <p:spPr>
          <a:xfrm>
            <a:off x="274066" y="15"/>
            <a:ext cx="630082" cy="965702"/>
          </a:xfrm>
          <a:custGeom>
            <a:avLst/>
            <a:gdLst>
              <a:gd name="connsiteX0" fmla="*/ 0 w 1069341"/>
              <a:gd name="connsiteY0" fmla="*/ 0 h 1638937"/>
              <a:gd name="connsiteX1" fmla="*/ 1069341 w 1069341"/>
              <a:gd name="connsiteY1" fmla="*/ 2 h 1638937"/>
              <a:gd name="connsiteX2" fmla="*/ 1069338 w 1069341"/>
              <a:gd name="connsiteY2" fmla="*/ 1104264 h 1638937"/>
              <a:gd name="connsiteX3" fmla="*/ 534671 w 1069341"/>
              <a:gd name="connsiteY3" fmla="*/ 1638937 h 1638937"/>
              <a:gd name="connsiteX4" fmla="*/ 2 w 1069341"/>
              <a:gd name="connsiteY4" fmla="*/ 1104266 h 1638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9341" h="1638937">
                <a:moveTo>
                  <a:pt x="0" y="0"/>
                </a:moveTo>
                <a:lnTo>
                  <a:pt x="1069341" y="2"/>
                </a:lnTo>
                <a:lnTo>
                  <a:pt x="1069338" y="1104264"/>
                </a:lnTo>
                <a:cubicBezTo>
                  <a:pt x="1069340" y="1399540"/>
                  <a:pt x="829947" y="1638938"/>
                  <a:pt x="534671" y="1638937"/>
                </a:cubicBezTo>
                <a:cubicBezTo>
                  <a:pt x="239397" y="1638937"/>
                  <a:pt x="1" y="1399542"/>
                  <a:pt x="2" y="1104266"/>
                </a:cubicBezTo>
                <a:close/>
              </a:path>
            </a:pathLst>
          </a:custGeom>
          <a:pattFill prst="dashUpDiag">
            <a:fgClr>
              <a:schemeClr val="accent2"/>
            </a:fgClr>
            <a:bgClr>
              <a:schemeClr val="accent4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任意多边形 137"/>
          <p:cNvSpPr/>
          <p:nvPr userDrawn="1">
            <p:custDataLst>
              <p:tags r:id="rId4"/>
            </p:custDataLst>
          </p:nvPr>
        </p:nvSpPr>
        <p:spPr>
          <a:xfrm>
            <a:off x="1050437" y="0"/>
            <a:ext cx="630082" cy="439261"/>
          </a:xfrm>
          <a:custGeom>
            <a:avLst/>
            <a:gdLst>
              <a:gd name="connsiteX0" fmla="*/ 3 w 1069341"/>
              <a:gd name="connsiteY0" fmla="*/ 0 h 745490"/>
              <a:gd name="connsiteX1" fmla="*/ 1069341 w 1069341"/>
              <a:gd name="connsiteY1" fmla="*/ 2 h 745490"/>
              <a:gd name="connsiteX2" fmla="*/ 1069339 w 1069341"/>
              <a:gd name="connsiteY2" fmla="*/ 210820 h 745490"/>
              <a:gd name="connsiteX3" fmla="*/ 534671 w 1069341"/>
              <a:gd name="connsiteY3" fmla="*/ 745490 h 745490"/>
              <a:gd name="connsiteX4" fmla="*/ 1 w 1069341"/>
              <a:gd name="connsiteY4" fmla="*/ 210822 h 745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9341" h="745490">
                <a:moveTo>
                  <a:pt x="3" y="0"/>
                </a:moveTo>
                <a:lnTo>
                  <a:pt x="1069341" y="2"/>
                </a:lnTo>
                <a:lnTo>
                  <a:pt x="1069339" y="210820"/>
                </a:lnTo>
                <a:cubicBezTo>
                  <a:pt x="1069339" y="506095"/>
                  <a:pt x="829947" y="745492"/>
                  <a:pt x="534671" y="745490"/>
                </a:cubicBezTo>
                <a:cubicBezTo>
                  <a:pt x="239397" y="745491"/>
                  <a:pt x="0" y="506097"/>
                  <a:pt x="1" y="210822"/>
                </a:cubicBezTo>
                <a:close/>
              </a:path>
            </a:pathLst>
          </a:custGeom>
          <a:pattFill prst="solidDmnd">
            <a:fgClr>
              <a:schemeClr val="accent2"/>
            </a:fgClr>
            <a:bgClr>
              <a:schemeClr val="accent3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  <p:custDataLst>
              <p:tags r:id="rId5"/>
            </p:custDataLst>
          </p:nvPr>
        </p:nvSpPr>
        <p:spPr>
          <a:xfrm>
            <a:off x="608400" y="1490400"/>
            <a:ext cx="10969200" cy="4759200"/>
          </a:xfrm>
        </p:spPr>
        <p:txBody>
          <a:bodyPr/>
          <a:p>
            <a:r>
              <a: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单进程/单线程方式解决此问题：</a:t>
            </a:r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单进程/单线程方式下，程序会顺序读取文本文件，统计关键字的出现频数。</a:t>
            </a:r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多进程方式解决此问题：</a:t>
            </a:r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将文本文件分割成多个小部分，每个进程处理一个部分，统计关键字的出现频数，最后合并结果。</a:t>
            </a:r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线程池方式解决此问题：</a:t>
            </a:r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使用线程池，将文本文件分割成多个小部分，每个线程处理一个部分，统计关键字的出现频数，最后合并结果。</a:t>
            </a:r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custDataLst>
              <p:tags r:id="rId6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000" tIns="46800" rIns="90000" bIns="46800" rtlCol="0" anchor="ctr" anchorCtr="0">
            <a:norm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3600" b="1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三、程序实现</a:t>
            </a:r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7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" name="任意多边形 120"/>
          <p:cNvSpPr/>
          <p:nvPr userDrawn="1">
            <p:custDataLst>
              <p:tags r:id="rId1"/>
            </p:custDataLst>
          </p:nvPr>
        </p:nvSpPr>
        <p:spPr>
          <a:xfrm rot="10800000">
            <a:off x="11401318" y="5956098"/>
            <a:ext cx="588452" cy="901894"/>
          </a:xfrm>
          <a:custGeom>
            <a:avLst/>
            <a:gdLst>
              <a:gd name="connsiteX0" fmla="*/ 1069344 w 1069344"/>
              <a:gd name="connsiteY0" fmla="*/ 0 h 1638935"/>
              <a:gd name="connsiteX1" fmla="*/ 1069344 w 1069344"/>
              <a:gd name="connsiteY1" fmla="*/ 1104266 h 1638935"/>
              <a:gd name="connsiteX2" fmla="*/ 534674 w 1069344"/>
              <a:gd name="connsiteY2" fmla="*/ 1638935 h 1638935"/>
              <a:gd name="connsiteX3" fmla="*/ 4 w 1069344"/>
              <a:gd name="connsiteY3" fmla="*/ 1104266 h 1638935"/>
              <a:gd name="connsiteX4" fmla="*/ 0 w 1069344"/>
              <a:gd name="connsiteY4" fmla="*/ 4 h 1638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9344" h="1638935">
                <a:moveTo>
                  <a:pt x="1069344" y="0"/>
                </a:moveTo>
                <a:lnTo>
                  <a:pt x="1069344" y="1104266"/>
                </a:lnTo>
                <a:cubicBezTo>
                  <a:pt x="1069340" y="1399540"/>
                  <a:pt x="829947" y="1638937"/>
                  <a:pt x="534674" y="1638935"/>
                </a:cubicBezTo>
                <a:cubicBezTo>
                  <a:pt x="239397" y="1638936"/>
                  <a:pt x="1" y="1399540"/>
                  <a:pt x="4" y="1104266"/>
                </a:cubicBezTo>
                <a:lnTo>
                  <a:pt x="0" y="4"/>
                </a:lnTo>
                <a:close/>
              </a:path>
            </a:pathLst>
          </a:custGeom>
          <a:pattFill prst="openDmnd">
            <a:fgClr>
              <a:schemeClr val="accent2"/>
            </a:fgClr>
            <a:bgClr>
              <a:schemeClr val="accent4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任意多边形 139"/>
          <p:cNvSpPr/>
          <p:nvPr userDrawn="1">
            <p:custDataLst>
              <p:tags r:id="rId2"/>
            </p:custDataLst>
          </p:nvPr>
        </p:nvSpPr>
        <p:spPr>
          <a:xfrm rot="10800000">
            <a:off x="10676237" y="6447761"/>
            <a:ext cx="588453" cy="410238"/>
          </a:xfrm>
          <a:custGeom>
            <a:avLst/>
            <a:gdLst>
              <a:gd name="connsiteX0" fmla="*/ 0 w 1069346"/>
              <a:gd name="connsiteY0" fmla="*/ 0 h 745490"/>
              <a:gd name="connsiteX1" fmla="*/ 1069346 w 1069346"/>
              <a:gd name="connsiteY1" fmla="*/ 2 h 745490"/>
              <a:gd name="connsiteX2" fmla="*/ 1069343 w 1069346"/>
              <a:gd name="connsiteY2" fmla="*/ 210820 h 745490"/>
              <a:gd name="connsiteX3" fmla="*/ 534676 w 1069346"/>
              <a:gd name="connsiteY3" fmla="*/ 745490 h 745490"/>
              <a:gd name="connsiteX4" fmla="*/ 6 w 1069346"/>
              <a:gd name="connsiteY4" fmla="*/ 210820 h 745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9346" h="745490">
                <a:moveTo>
                  <a:pt x="0" y="0"/>
                </a:moveTo>
                <a:lnTo>
                  <a:pt x="1069346" y="2"/>
                </a:lnTo>
                <a:lnTo>
                  <a:pt x="1069343" y="210820"/>
                </a:lnTo>
                <a:cubicBezTo>
                  <a:pt x="1069344" y="506094"/>
                  <a:pt x="829952" y="745488"/>
                  <a:pt x="534676" y="745490"/>
                </a:cubicBezTo>
                <a:cubicBezTo>
                  <a:pt x="239402" y="745490"/>
                  <a:pt x="2" y="506094"/>
                  <a:pt x="6" y="210820"/>
                </a:cubicBez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3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任意多边形 135"/>
          <p:cNvSpPr/>
          <p:nvPr userDrawn="1">
            <p:custDataLst>
              <p:tags r:id="rId3"/>
            </p:custDataLst>
          </p:nvPr>
        </p:nvSpPr>
        <p:spPr>
          <a:xfrm>
            <a:off x="274066" y="15"/>
            <a:ext cx="630082" cy="965702"/>
          </a:xfrm>
          <a:custGeom>
            <a:avLst/>
            <a:gdLst>
              <a:gd name="connsiteX0" fmla="*/ 0 w 1069341"/>
              <a:gd name="connsiteY0" fmla="*/ 0 h 1638937"/>
              <a:gd name="connsiteX1" fmla="*/ 1069341 w 1069341"/>
              <a:gd name="connsiteY1" fmla="*/ 2 h 1638937"/>
              <a:gd name="connsiteX2" fmla="*/ 1069338 w 1069341"/>
              <a:gd name="connsiteY2" fmla="*/ 1104264 h 1638937"/>
              <a:gd name="connsiteX3" fmla="*/ 534671 w 1069341"/>
              <a:gd name="connsiteY3" fmla="*/ 1638937 h 1638937"/>
              <a:gd name="connsiteX4" fmla="*/ 2 w 1069341"/>
              <a:gd name="connsiteY4" fmla="*/ 1104266 h 1638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9341" h="1638937">
                <a:moveTo>
                  <a:pt x="0" y="0"/>
                </a:moveTo>
                <a:lnTo>
                  <a:pt x="1069341" y="2"/>
                </a:lnTo>
                <a:lnTo>
                  <a:pt x="1069338" y="1104264"/>
                </a:lnTo>
                <a:cubicBezTo>
                  <a:pt x="1069340" y="1399540"/>
                  <a:pt x="829947" y="1638938"/>
                  <a:pt x="534671" y="1638937"/>
                </a:cubicBezTo>
                <a:cubicBezTo>
                  <a:pt x="239397" y="1638937"/>
                  <a:pt x="1" y="1399542"/>
                  <a:pt x="2" y="1104266"/>
                </a:cubicBezTo>
                <a:close/>
              </a:path>
            </a:pathLst>
          </a:custGeom>
          <a:pattFill prst="dashUpDiag">
            <a:fgClr>
              <a:schemeClr val="accent2"/>
            </a:fgClr>
            <a:bgClr>
              <a:schemeClr val="accent4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任意多边形 137"/>
          <p:cNvSpPr/>
          <p:nvPr userDrawn="1">
            <p:custDataLst>
              <p:tags r:id="rId4"/>
            </p:custDataLst>
          </p:nvPr>
        </p:nvSpPr>
        <p:spPr>
          <a:xfrm>
            <a:off x="1050437" y="0"/>
            <a:ext cx="630082" cy="439261"/>
          </a:xfrm>
          <a:custGeom>
            <a:avLst/>
            <a:gdLst>
              <a:gd name="connsiteX0" fmla="*/ 3 w 1069341"/>
              <a:gd name="connsiteY0" fmla="*/ 0 h 745490"/>
              <a:gd name="connsiteX1" fmla="*/ 1069341 w 1069341"/>
              <a:gd name="connsiteY1" fmla="*/ 2 h 745490"/>
              <a:gd name="connsiteX2" fmla="*/ 1069339 w 1069341"/>
              <a:gd name="connsiteY2" fmla="*/ 210820 h 745490"/>
              <a:gd name="connsiteX3" fmla="*/ 534671 w 1069341"/>
              <a:gd name="connsiteY3" fmla="*/ 745490 h 745490"/>
              <a:gd name="connsiteX4" fmla="*/ 1 w 1069341"/>
              <a:gd name="connsiteY4" fmla="*/ 210822 h 745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9341" h="745490">
                <a:moveTo>
                  <a:pt x="3" y="0"/>
                </a:moveTo>
                <a:lnTo>
                  <a:pt x="1069341" y="2"/>
                </a:lnTo>
                <a:lnTo>
                  <a:pt x="1069339" y="210820"/>
                </a:lnTo>
                <a:cubicBezTo>
                  <a:pt x="1069339" y="506095"/>
                  <a:pt x="829947" y="745492"/>
                  <a:pt x="534671" y="745490"/>
                </a:cubicBezTo>
                <a:cubicBezTo>
                  <a:pt x="239397" y="745491"/>
                  <a:pt x="0" y="506097"/>
                  <a:pt x="1" y="210822"/>
                </a:cubicBezTo>
                <a:close/>
              </a:path>
            </a:pathLst>
          </a:custGeom>
          <a:pattFill prst="solidDmnd">
            <a:fgClr>
              <a:schemeClr val="accent2"/>
            </a:fgClr>
            <a:bgClr>
              <a:schemeClr val="accent3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4" name="内容占位符 3"/>
          <p:cNvPicPr>
            <a:picLocks noChangeAspect="1"/>
          </p:cNvPicPr>
          <p:nvPr>
            <p:ph idx="4294967295"/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1572260" y="1313815"/>
            <a:ext cx="7927340" cy="527558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custDataLst>
              <p:tags r:id="rId7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000" tIns="46800" rIns="90000" bIns="46800" rtlCol="0" anchor="ctr" anchorCtr="0">
            <a:norm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3600" b="1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单线程统计核心代码</a:t>
            </a:r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8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7" name="任意多边形 120"/>
          <p:cNvSpPr/>
          <p:nvPr userDrawn="1">
            <p:custDataLst>
              <p:tags r:id="rId1"/>
            </p:custDataLst>
          </p:nvPr>
        </p:nvSpPr>
        <p:spPr>
          <a:xfrm rot="10800000">
            <a:off x="11401318" y="5956098"/>
            <a:ext cx="588452" cy="901894"/>
          </a:xfrm>
          <a:custGeom>
            <a:avLst/>
            <a:gdLst>
              <a:gd name="connsiteX0" fmla="*/ 1069344 w 1069344"/>
              <a:gd name="connsiteY0" fmla="*/ 0 h 1638935"/>
              <a:gd name="connsiteX1" fmla="*/ 1069344 w 1069344"/>
              <a:gd name="connsiteY1" fmla="*/ 1104266 h 1638935"/>
              <a:gd name="connsiteX2" fmla="*/ 534674 w 1069344"/>
              <a:gd name="connsiteY2" fmla="*/ 1638935 h 1638935"/>
              <a:gd name="connsiteX3" fmla="*/ 4 w 1069344"/>
              <a:gd name="connsiteY3" fmla="*/ 1104266 h 1638935"/>
              <a:gd name="connsiteX4" fmla="*/ 0 w 1069344"/>
              <a:gd name="connsiteY4" fmla="*/ 4 h 1638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9344" h="1638935">
                <a:moveTo>
                  <a:pt x="1069344" y="0"/>
                </a:moveTo>
                <a:lnTo>
                  <a:pt x="1069344" y="1104266"/>
                </a:lnTo>
                <a:cubicBezTo>
                  <a:pt x="1069340" y="1399540"/>
                  <a:pt x="829947" y="1638937"/>
                  <a:pt x="534674" y="1638935"/>
                </a:cubicBezTo>
                <a:cubicBezTo>
                  <a:pt x="239397" y="1638936"/>
                  <a:pt x="1" y="1399540"/>
                  <a:pt x="4" y="1104266"/>
                </a:cubicBezTo>
                <a:lnTo>
                  <a:pt x="0" y="4"/>
                </a:lnTo>
                <a:close/>
              </a:path>
            </a:pathLst>
          </a:custGeom>
          <a:pattFill prst="openDmnd">
            <a:fgClr>
              <a:schemeClr val="accent2"/>
            </a:fgClr>
            <a:bgClr>
              <a:schemeClr val="accent4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任意多边形 139"/>
          <p:cNvSpPr/>
          <p:nvPr userDrawn="1">
            <p:custDataLst>
              <p:tags r:id="rId2"/>
            </p:custDataLst>
          </p:nvPr>
        </p:nvSpPr>
        <p:spPr>
          <a:xfrm rot="10800000">
            <a:off x="10676237" y="6447761"/>
            <a:ext cx="588453" cy="410238"/>
          </a:xfrm>
          <a:custGeom>
            <a:avLst/>
            <a:gdLst>
              <a:gd name="connsiteX0" fmla="*/ 0 w 1069346"/>
              <a:gd name="connsiteY0" fmla="*/ 0 h 745490"/>
              <a:gd name="connsiteX1" fmla="*/ 1069346 w 1069346"/>
              <a:gd name="connsiteY1" fmla="*/ 2 h 745490"/>
              <a:gd name="connsiteX2" fmla="*/ 1069343 w 1069346"/>
              <a:gd name="connsiteY2" fmla="*/ 210820 h 745490"/>
              <a:gd name="connsiteX3" fmla="*/ 534676 w 1069346"/>
              <a:gd name="connsiteY3" fmla="*/ 745490 h 745490"/>
              <a:gd name="connsiteX4" fmla="*/ 6 w 1069346"/>
              <a:gd name="connsiteY4" fmla="*/ 210820 h 745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9346" h="745490">
                <a:moveTo>
                  <a:pt x="0" y="0"/>
                </a:moveTo>
                <a:lnTo>
                  <a:pt x="1069346" y="2"/>
                </a:lnTo>
                <a:lnTo>
                  <a:pt x="1069343" y="210820"/>
                </a:lnTo>
                <a:cubicBezTo>
                  <a:pt x="1069344" y="506094"/>
                  <a:pt x="829952" y="745488"/>
                  <a:pt x="534676" y="745490"/>
                </a:cubicBezTo>
                <a:cubicBezTo>
                  <a:pt x="239402" y="745490"/>
                  <a:pt x="2" y="506094"/>
                  <a:pt x="6" y="210820"/>
                </a:cubicBez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3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任意多边形 135"/>
          <p:cNvSpPr/>
          <p:nvPr userDrawn="1">
            <p:custDataLst>
              <p:tags r:id="rId3"/>
            </p:custDataLst>
          </p:nvPr>
        </p:nvSpPr>
        <p:spPr>
          <a:xfrm>
            <a:off x="274066" y="15"/>
            <a:ext cx="630082" cy="965702"/>
          </a:xfrm>
          <a:custGeom>
            <a:avLst/>
            <a:gdLst>
              <a:gd name="connsiteX0" fmla="*/ 0 w 1069341"/>
              <a:gd name="connsiteY0" fmla="*/ 0 h 1638937"/>
              <a:gd name="connsiteX1" fmla="*/ 1069341 w 1069341"/>
              <a:gd name="connsiteY1" fmla="*/ 2 h 1638937"/>
              <a:gd name="connsiteX2" fmla="*/ 1069338 w 1069341"/>
              <a:gd name="connsiteY2" fmla="*/ 1104264 h 1638937"/>
              <a:gd name="connsiteX3" fmla="*/ 534671 w 1069341"/>
              <a:gd name="connsiteY3" fmla="*/ 1638937 h 1638937"/>
              <a:gd name="connsiteX4" fmla="*/ 2 w 1069341"/>
              <a:gd name="connsiteY4" fmla="*/ 1104266 h 1638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9341" h="1638937">
                <a:moveTo>
                  <a:pt x="0" y="0"/>
                </a:moveTo>
                <a:lnTo>
                  <a:pt x="1069341" y="2"/>
                </a:lnTo>
                <a:lnTo>
                  <a:pt x="1069338" y="1104264"/>
                </a:lnTo>
                <a:cubicBezTo>
                  <a:pt x="1069340" y="1399540"/>
                  <a:pt x="829947" y="1638938"/>
                  <a:pt x="534671" y="1638937"/>
                </a:cubicBezTo>
                <a:cubicBezTo>
                  <a:pt x="239397" y="1638937"/>
                  <a:pt x="1" y="1399542"/>
                  <a:pt x="2" y="1104266"/>
                </a:cubicBezTo>
                <a:close/>
              </a:path>
            </a:pathLst>
          </a:custGeom>
          <a:pattFill prst="dashUpDiag">
            <a:fgClr>
              <a:schemeClr val="accent2"/>
            </a:fgClr>
            <a:bgClr>
              <a:schemeClr val="accent4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任意多边形 137"/>
          <p:cNvSpPr/>
          <p:nvPr userDrawn="1">
            <p:custDataLst>
              <p:tags r:id="rId4"/>
            </p:custDataLst>
          </p:nvPr>
        </p:nvSpPr>
        <p:spPr>
          <a:xfrm>
            <a:off x="1050437" y="0"/>
            <a:ext cx="630082" cy="439261"/>
          </a:xfrm>
          <a:custGeom>
            <a:avLst/>
            <a:gdLst>
              <a:gd name="connsiteX0" fmla="*/ 3 w 1069341"/>
              <a:gd name="connsiteY0" fmla="*/ 0 h 745490"/>
              <a:gd name="connsiteX1" fmla="*/ 1069341 w 1069341"/>
              <a:gd name="connsiteY1" fmla="*/ 2 h 745490"/>
              <a:gd name="connsiteX2" fmla="*/ 1069339 w 1069341"/>
              <a:gd name="connsiteY2" fmla="*/ 210820 h 745490"/>
              <a:gd name="connsiteX3" fmla="*/ 534671 w 1069341"/>
              <a:gd name="connsiteY3" fmla="*/ 745490 h 745490"/>
              <a:gd name="connsiteX4" fmla="*/ 1 w 1069341"/>
              <a:gd name="connsiteY4" fmla="*/ 210822 h 745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9341" h="745490">
                <a:moveTo>
                  <a:pt x="3" y="0"/>
                </a:moveTo>
                <a:lnTo>
                  <a:pt x="1069341" y="2"/>
                </a:lnTo>
                <a:lnTo>
                  <a:pt x="1069339" y="210820"/>
                </a:lnTo>
                <a:cubicBezTo>
                  <a:pt x="1069339" y="506095"/>
                  <a:pt x="829947" y="745492"/>
                  <a:pt x="534671" y="745490"/>
                </a:cubicBezTo>
                <a:cubicBezTo>
                  <a:pt x="239397" y="745491"/>
                  <a:pt x="0" y="506097"/>
                  <a:pt x="1" y="210822"/>
                </a:cubicBezTo>
                <a:close/>
              </a:path>
            </a:pathLst>
          </a:custGeom>
          <a:pattFill prst="solidDmnd">
            <a:fgClr>
              <a:schemeClr val="accent2"/>
            </a:fgClr>
            <a:bgClr>
              <a:schemeClr val="accent3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4" name="内容占位符 3"/>
          <p:cNvPicPr>
            <a:picLocks noChangeAspect="1"/>
          </p:cNvPicPr>
          <p:nvPr>
            <p:ph idx="4294967295"/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241935" y="1684020"/>
            <a:ext cx="5530850" cy="45656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5889625" y="1684655"/>
            <a:ext cx="5433695" cy="456501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custDataLst>
              <p:tags r:id="rId9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000" tIns="46800" rIns="90000" bIns="46800" rtlCol="0" anchor="ctr" anchorCtr="0">
            <a:norm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3600" b="1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多线程核心代码</a:t>
            </a:r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0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7" name="任意多边形 120"/>
          <p:cNvSpPr/>
          <p:nvPr userDrawn="1">
            <p:custDataLst>
              <p:tags r:id="rId1"/>
            </p:custDataLst>
          </p:nvPr>
        </p:nvSpPr>
        <p:spPr>
          <a:xfrm rot="10800000">
            <a:off x="11401318" y="5956098"/>
            <a:ext cx="588452" cy="901894"/>
          </a:xfrm>
          <a:custGeom>
            <a:avLst/>
            <a:gdLst>
              <a:gd name="connsiteX0" fmla="*/ 1069344 w 1069344"/>
              <a:gd name="connsiteY0" fmla="*/ 0 h 1638935"/>
              <a:gd name="connsiteX1" fmla="*/ 1069344 w 1069344"/>
              <a:gd name="connsiteY1" fmla="*/ 1104266 h 1638935"/>
              <a:gd name="connsiteX2" fmla="*/ 534674 w 1069344"/>
              <a:gd name="connsiteY2" fmla="*/ 1638935 h 1638935"/>
              <a:gd name="connsiteX3" fmla="*/ 4 w 1069344"/>
              <a:gd name="connsiteY3" fmla="*/ 1104266 h 1638935"/>
              <a:gd name="connsiteX4" fmla="*/ 0 w 1069344"/>
              <a:gd name="connsiteY4" fmla="*/ 4 h 1638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9344" h="1638935">
                <a:moveTo>
                  <a:pt x="1069344" y="0"/>
                </a:moveTo>
                <a:lnTo>
                  <a:pt x="1069344" y="1104266"/>
                </a:lnTo>
                <a:cubicBezTo>
                  <a:pt x="1069340" y="1399540"/>
                  <a:pt x="829947" y="1638937"/>
                  <a:pt x="534674" y="1638935"/>
                </a:cubicBezTo>
                <a:cubicBezTo>
                  <a:pt x="239397" y="1638936"/>
                  <a:pt x="1" y="1399540"/>
                  <a:pt x="4" y="1104266"/>
                </a:cubicBezTo>
                <a:lnTo>
                  <a:pt x="0" y="4"/>
                </a:lnTo>
                <a:close/>
              </a:path>
            </a:pathLst>
          </a:custGeom>
          <a:pattFill prst="openDmnd">
            <a:fgClr>
              <a:schemeClr val="accent2"/>
            </a:fgClr>
            <a:bgClr>
              <a:schemeClr val="accent4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任意多边形 139"/>
          <p:cNvSpPr/>
          <p:nvPr userDrawn="1">
            <p:custDataLst>
              <p:tags r:id="rId2"/>
            </p:custDataLst>
          </p:nvPr>
        </p:nvSpPr>
        <p:spPr>
          <a:xfrm rot="10800000">
            <a:off x="10676237" y="6447761"/>
            <a:ext cx="588453" cy="410238"/>
          </a:xfrm>
          <a:custGeom>
            <a:avLst/>
            <a:gdLst>
              <a:gd name="connsiteX0" fmla="*/ 0 w 1069346"/>
              <a:gd name="connsiteY0" fmla="*/ 0 h 745490"/>
              <a:gd name="connsiteX1" fmla="*/ 1069346 w 1069346"/>
              <a:gd name="connsiteY1" fmla="*/ 2 h 745490"/>
              <a:gd name="connsiteX2" fmla="*/ 1069343 w 1069346"/>
              <a:gd name="connsiteY2" fmla="*/ 210820 h 745490"/>
              <a:gd name="connsiteX3" fmla="*/ 534676 w 1069346"/>
              <a:gd name="connsiteY3" fmla="*/ 745490 h 745490"/>
              <a:gd name="connsiteX4" fmla="*/ 6 w 1069346"/>
              <a:gd name="connsiteY4" fmla="*/ 210820 h 745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9346" h="745490">
                <a:moveTo>
                  <a:pt x="0" y="0"/>
                </a:moveTo>
                <a:lnTo>
                  <a:pt x="1069346" y="2"/>
                </a:lnTo>
                <a:lnTo>
                  <a:pt x="1069343" y="210820"/>
                </a:lnTo>
                <a:cubicBezTo>
                  <a:pt x="1069344" y="506094"/>
                  <a:pt x="829952" y="745488"/>
                  <a:pt x="534676" y="745490"/>
                </a:cubicBezTo>
                <a:cubicBezTo>
                  <a:pt x="239402" y="745490"/>
                  <a:pt x="2" y="506094"/>
                  <a:pt x="6" y="210820"/>
                </a:cubicBez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3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任意多边形 135"/>
          <p:cNvSpPr/>
          <p:nvPr userDrawn="1">
            <p:custDataLst>
              <p:tags r:id="rId3"/>
            </p:custDataLst>
          </p:nvPr>
        </p:nvSpPr>
        <p:spPr>
          <a:xfrm>
            <a:off x="274066" y="15"/>
            <a:ext cx="630082" cy="965702"/>
          </a:xfrm>
          <a:custGeom>
            <a:avLst/>
            <a:gdLst>
              <a:gd name="connsiteX0" fmla="*/ 0 w 1069341"/>
              <a:gd name="connsiteY0" fmla="*/ 0 h 1638937"/>
              <a:gd name="connsiteX1" fmla="*/ 1069341 w 1069341"/>
              <a:gd name="connsiteY1" fmla="*/ 2 h 1638937"/>
              <a:gd name="connsiteX2" fmla="*/ 1069338 w 1069341"/>
              <a:gd name="connsiteY2" fmla="*/ 1104264 h 1638937"/>
              <a:gd name="connsiteX3" fmla="*/ 534671 w 1069341"/>
              <a:gd name="connsiteY3" fmla="*/ 1638937 h 1638937"/>
              <a:gd name="connsiteX4" fmla="*/ 2 w 1069341"/>
              <a:gd name="connsiteY4" fmla="*/ 1104266 h 1638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9341" h="1638937">
                <a:moveTo>
                  <a:pt x="0" y="0"/>
                </a:moveTo>
                <a:lnTo>
                  <a:pt x="1069341" y="2"/>
                </a:lnTo>
                <a:lnTo>
                  <a:pt x="1069338" y="1104264"/>
                </a:lnTo>
                <a:cubicBezTo>
                  <a:pt x="1069340" y="1399540"/>
                  <a:pt x="829947" y="1638938"/>
                  <a:pt x="534671" y="1638937"/>
                </a:cubicBezTo>
                <a:cubicBezTo>
                  <a:pt x="239397" y="1638937"/>
                  <a:pt x="1" y="1399542"/>
                  <a:pt x="2" y="1104266"/>
                </a:cubicBezTo>
                <a:close/>
              </a:path>
            </a:pathLst>
          </a:custGeom>
          <a:pattFill prst="dashUpDiag">
            <a:fgClr>
              <a:schemeClr val="accent2"/>
            </a:fgClr>
            <a:bgClr>
              <a:schemeClr val="accent4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任意多边形 137"/>
          <p:cNvSpPr/>
          <p:nvPr userDrawn="1">
            <p:custDataLst>
              <p:tags r:id="rId4"/>
            </p:custDataLst>
          </p:nvPr>
        </p:nvSpPr>
        <p:spPr>
          <a:xfrm>
            <a:off x="1050437" y="0"/>
            <a:ext cx="630082" cy="439261"/>
          </a:xfrm>
          <a:custGeom>
            <a:avLst/>
            <a:gdLst>
              <a:gd name="connsiteX0" fmla="*/ 3 w 1069341"/>
              <a:gd name="connsiteY0" fmla="*/ 0 h 745490"/>
              <a:gd name="connsiteX1" fmla="*/ 1069341 w 1069341"/>
              <a:gd name="connsiteY1" fmla="*/ 2 h 745490"/>
              <a:gd name="connsiteX2" fmla="*/ 1069339 w 1069341"/>
              <a:gd name="connsiteY2" fmla="*/ 210820 h 745490"/>
              <a:gd name="connsiteX3" fmla="*/ 534671 w 1069341"/>
              <a:gd name="connsiteY3" fmla="*/ 745490 h 745490"/>
              <a:gd name="connsiteX4" fmla="*/ 1 w 1069341"/>
              <a:gd name="connsiteY4" fmla="*/ 210822 h 745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9341" h="745490">
                <a:moveTo>
                  <a:pt x="3" y="0"/>
                </a:moveTo>
                <a:lnTo>
                  <a:pt x="1069341" y="2"/>
                </a:lnTo>
                <a:lnTo>
                  <a:pt x="1069339" y="210820"/>
                </a:lnTo>
                <a:cubicBezTo>
                  <a:pt x="1069339" y="506095"/>
                  <a:pt x="829947" y="745492"/>
                  <a:pt x="534671" y="745490"/>
                </a:cubicBezTo>
                <a:cubicBezTo>
                  <a:pt x="239397" y="745491"/>
                  <a:pt x="0" y="506097"/>
                  <a:pt x="1" y="210822"/>
                </a:cubicBezTo>
                <a:close/>
              </a:path>
            </a:pathLst>
          </a:custGeom>
          <a:pattFill prst="solidDmnd">
            <a:fgClr>
              <a:schemeClr val="accent2"/>
            </a:fgClr>
            <a:bgClr>
              <a:schemeClr val="accent3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  <p:custDataLst>
              <p:tags r:id="rId5"/>
            </p:custDataLst>
          </p:nvPr>
        </p:nvSpPr>
        <p:spPr>
          <a:xfrm>
            <a:off x="471170" y="1490345"/>
            <a:ext cx="4718685" cy="4759325"/>
          </a:xfrm>
        </p:spPr>
        <p:txBody>
          <a:bodyPr/>
          <a:p>
            <a:r>
              <a: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主函数：</a:t>
            </a:r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main 函数是程序的主入口点，它执行以下操作：</a:t>
            </a:r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打开文本文件以获取总行数。</a:t>
            </a:r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计算每个工作任务的行数，以便将文件分成多个部分。</a:t>
            </a:r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创建工作进程池，并将每个工作任务分配给工作进程。</a:t>
            </a:r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等待所有工作进程完成并收集它们的状态。</a:t>
            </a:r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5371465" y="377825"/>
            <a:ext cx="5365115" cy="638873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custDataLst>
              <p:tags r:id="rId8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000" tIns="46800" rIns="90000" bIns="46800" rtlCol="0" anchor="ctr" anchorCtr="0">
            <a:norm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3600" b="1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线程池代码部分展示</a:t>
            </a:r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9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8" name="任意多边形 120"/>
          <p:cNvSpPr/>
          <p:nvPr userDrawn="1">
            <p:custDataLst>
              <p:tags r:id="rId1"/>
            </p:custDataLst>
          </p:nvPr>
        </p:nvSpPr>
        <p:spPr>
          <a:xfrm rot="10800000">
            <a:off x="11401318" y="5956098"/>
            <a:ext cx="588452" cy="901894"/>
          </a:xfrm>
          <a:custGeom>
            <a:avLst/>
            <a:gdLst>
              <a:gd name="connsiteX0" fmla="*/ 1069344 w 1069344"/>
              <a:gd name="connsiteY0" fmla="*/ 0 h 1638935"/>
              <a:gd name="connsiteX1" fmla="*/ 1069344 w 1069344"/>
              <a:gd name="connsiteY1" fmla="*/ 1104266 h 1638935"/>
              <a:gd name="connsiteX2" fmla="*/ 534674 w 1069344"/>
              <a:gd name="connsiteY2" fmla="*/ 1638935 h 1638935"/>
              <a:gd name="connsiteX3" fmla="*/ 4 w 1069344"/>
              <a:gd name="connsiteY3" fmla="*/ 1104266 h 1638935"/>
              <a:gd name="connsiteX4" fmla="*/ 0 w 1069344"/>
              <a:gd name="connsiteY4" fmla="*/ 4 h 1638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9344" h="1638935">
                <a:moveTo>
                  <a:pt x="1069344" y="0"/>
                </a:moveTo>
                <a:lnTo>
                  <a:pt x="1069344" y="1104266"/>
                </a:lnTo>
                <a:cubicBezTo>
                  <a:pt x="1069340" y="1399540"/>
                  <a:pt x="829947" y="1638937"/>
                  <a:pt x="534674" y="1638935"/>
                </a:cubicBezTo>
                <a:cubicBezTo>
                  <a:pt x="239397" y="1638936"/>
                  <a:pt x="1" y="1399540"/>
                  <a:pt x="4" y="1104266"/>
                </a:cubicBezTo>
                <a:lnTo>
                  <a:pt x="0" y="4"/>
                </a:lnTo>
                <a:close/>
              </a:path>
            </a:pathLst>
          </a:custGeom>
          <a:pattFill prst="openDmnd">
            <a:fgClr>
              <a:schemeClr val="accent2"/>
            </a:fgClr>
            <a:bgClr>
              <a:schemeClr val="accent4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任意多边形 139"/>
          <p:cNvSpPr/>
          <p:nvPr userDrawn="1">
            <p:custDataLst>
              <p:tags r:id="rId2"/>
            </p:custDataLst>
          </p:nvPr>
        </p:nvSpPr>
        <p:spPr>
          <a:xfrm rot="10800000">
            <a:off x="10676237" y="6447761"/>
            <a:ext cx="588453" cy="410238"/>
          </a:xfrm>
          <a:custGeom>
            <a:avLst/>
            <a:gdLst>
              <a:gd name="connsiteX0" fmla="*/ 0 w 1069346"/>
              <a:gd name="connsiteY0" fmla="*/ 0 h 745490"/>
              <a:gd name="connsiteX1" fmla="*/ 1069346 w 1069346"/>
              <a:gd name="connsiteY1" fmla="*/ 2 h 745490"/>
              <a:gd name="connsiteX2" fmla="*/ 1069343 w 1069346"/>
              <a:gd name="connsiteY2" fmla="*/ 210820 h 745490"/>
              <a:gd name="connsiteX3" fmla="*/ 534676 w 1069346"/>
              <a:gd name="connsiteY3" fmla="*/ 745490 h 745490"/>
              <a:gd name="connsiteX4" fmla="*/ 6 w 1069346"/>
              <a:gd name="connsiteY4" fmla="*/ 210820 h 745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9346" h="745490">
                <a:moveTo>
                  <a:pt x="0" y="0"/>
                </a:moveTo>
                <a:lnTo>
                  <a:pt x="1069346" y="2"/>
                </a:lnTo>
                <a:lnTo>
                  <a:pt x="1069343" y="210820"/>
                </a:lnTo>
                <a:cubicBezTo>
                  <a:pt x="1069344" y="506094"/>
                  <a:pt x="829952" y="745488"/>
                  <a:pt x="534676" y="745490"/>
                </a:cubicBezTo>
                <a:cubicBezTo>
                  <a:pt x="239402" y="745490"/>
                  <a:pt x="2" y="506094"/>
                  <a:pt x="6" y="210820"/>
                </a:cubicBez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3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任意多边形 135"/>
          <p:cNvSpPr/>
          <p:nvPr userDrawn="1">
            <p:custDataLst>
              <p:tags r:id="rId3"/>
            </p:custDataLst>
          </p:nvPr>
        </p:nvSpPr>
        <p:spPr>
          <a:xfrm>
            <a:off x="274066" y="15"/>
            <a:ext cx="630082" cy="965702"/>
          </a:xfrm>
          <a:custGeom>
            <a:avLst/>
            <a:gdLst>
              <a:gd name="connsiteX0" fmla="*/ 0 w 1069341"/>
              <a:gd name="connsiteY0" fmla="*/ 0 h 1638937"/>
              <a:gd name="connsiteX1" fmla="*/ 1069341 w 1069341"/>
              <a:gd name="connsiteY1" fmla="*/ 2 h 1638937"/>
              <a:gd name="connsiteX2" fmla="*/ 1069338 w 1069341"/>
              <a:gd name="connsiteY2" fmla="*/ 1104264 h 1638937"/>
              <a:gd name="connsiteX3" fmla="*/ 534671 w 1069341"/>
              <a:gd name="connsiteY3" fmla="*/ 1638937 h 1638937"/>
              <a:gd name="connsiteX4" fmla="*/ 2 w 1069341"/>
              <a:gd name="connsiteY4" fmla="*/ 1104266 h 1638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9341" h="1638937">
                <a:moveTo>
                  <a:pt x="0" y="0"/>
                </a:moveTo>
                <a:lnTo>
                  <a:pt x="1069341" y="2"/>
                </a:lnTo>
                <a:lnTo>
                  <a:pt x="1069338" y="1104264"/>
                </a:lnTo>
                <a:cubicBezTo>
                  <a:pt x="1069340" y="1399540"/>
                  <a:pt x="829947" y="1638938"/>
                  <a:pt x="534671" y="1638937"/>
                </a:cubicBezTo>
                <a:cubicBezTo>
                  <a:pt x="239397" y="1638937"/>
                  <a:pt x="1" y="1399542"/>
                  <a:pt x="2" y="1104266"/>
                </a:cubicBezTo>
                <a:close/>
              </a:path>
            </a:pathLst>
          </a:custGeom>
          <a:pattFill prst="dashUpDiag">
            <a:fgClr>
              <a:schemeClr val="accent2"/>
            </a:fgClr>
            <a:bgClr>
              <a:schemeClr val="accent4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任意多边形 137"/>
          <p:cNvSpPr/>
          <p:nvPr userDrawn="1">
            <p:custDataLst>
              <p:tags r:id="rId4"/>
            </p:custDataLst>
          </p:nvPr>
        </p:nvSpPr>
        <p:spPr>
          <a:xfrm>
            <a:off x="1050437" y="0"/>
            <a:ext cx="630082" cy="439261"/>
          </a:xfrm>
          <a:custGeom>
            <a:avLst/>
            <a:gdLst>
              <a:gd name="connsiteX0" fmla="*/ 3 w 1069341"/>
              <a:gd name="connsiteY0" fmla="*/ 0 h 745490"/>
              <a:gd name="connsiteX1" fmla="*/ 1069341 w 1069341"/>
              <a:gd name="connsiteY1" fmla="*/ 2 h 745490"/>
              <a:gd name="connsiteX2" fmla="*/ 1069339 w 1069341"/>
              <a:gd name="connsiteY2" fmla="*/ 210820 h 745490"/>
              <a:gd name="connsiteX3" fmla="*/ 534671 w 1069341"/>
              <a:gd name="connsiteY3" fmla="*/ 745490 h 745490"/>
              <a:gd name="connsiteX4" fmla="*/ 1 w 1069341"/>
              <a:gd name="connsiteY4" fmla="*/ 210822 h 745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9341" h="745490">
                <a:moveTo>
                  <a:pt x="3" y="0"/>
                </a:moveTo>
                <a:lnTo>
                  <a:pt x="1069341" y="2"/>
                </a:lnTo>
                <a:lnTo>
                  <a:pt x="1069339" y="210820"/>
                </a:lnTo>
                <a:cubicBezTo>
                  <a:pt x="1069339" y="506095"/>
                  <a:pt x="829947" y="745492"/>
                  <a:pt x="534671" y="745490"/>
                </a:cubicBezTo>
                <a:cubicBezTo>
                  <a:pt x="239397" y="745491"/>
                  <a:pt x="0" y="506097"/>
                  <a:pt x="1" y="210822"/>
                </a:cubicBezTo>
                <a:close/>
              </a:path>
            </a:pathLst>
          </a:custGeom>
          <a:pattFill prst="solidDmnd">
            <a:fgClr>
              <a:schemeClr val="accent2"/>
            </a:fgClr>
            <a:bgClr>
              <a:schemeClr val="accent3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4" name="内容占位符 3"/>
          <p:cNvPicPr>
            <a:picLocks noChangeAspect="1"/>
          </p:cNvPicPr>
          <p:nvPr>
            <p:ph idx="4294967295"/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3874770" y="4155440"/>
            <a:ext cx="7208520" cy="211074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5013960" y="429895"/>
            <a:ext cx="5120640" cy="3557905"/>
          </a:xfrm>
          <a:prstGeom prst="rect">
            <a:avLst/>
          </a:prstGeom>
        </p:spPr>
      </p:pic>
      <p:sp>
        <p:nvSpPr>
          <p:cNvPr id="6" name="文本框 5"/>
          <p:cNvSpPr txBox="1"/>
          <p:nvPr>
            <p:custDataLst>
              <p:tags r:id="rId9"/>
            </p:custDataLst>
          </p:nvPr>
        </p:nvSpPr>
        <p:spPr>
          <a:xfrm>
            <a:off x="1143000" y="1882140"/>
            <a:ext cx="2448560" cy="38906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count_keyword 函数用于计算指定范围内的关键词出现次数，它打开文件、逐行读取文件内容并进行计数。</a:t>
            </a:r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worker_process 函数是工作进程执行的函数，它调用 count_keyword 函数并报告找到的关键词数量。</a:t>
            </a:r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custDataLst>
              <p:tags r:id="rId10"/>
            </p:custDataLst>
          </p:nvPr>
        </p:nvSpPr>
        <p:spPr>
          <a:xfrm>
            <a:off x="334080" y="608400"/>
            <a:ext cx="10969200" cy="705600"/>
          </a:xfrm>
          <a:prstGeom prst="rect">
            <a:avLst/>
          </a:prstGeom>
        </p:spPr>
        <p:txBody>
          <a:bodyPr vert="horz" lIns="90000" tIns="46800" rIns="90000" bIns="46800" rtlCol="0" anchor="ctr" anchorCtr="0">
            <a:norm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3600" b="1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线程池部分代码展示</a:t>
            </a:r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7" name="任意多边形 120"/>
          <p:cNvSpPr/>
          <p:nvPr userDrawn="1">
            <p:custDataLst>
              <p:tags r:id="rId1"/>
            </p:custDataLst>
          </p:nvPr>
        </p:nvSpPr>
        <p:spPr>
          <a:xfrm rot="10800000">
            <a:off x="11401318" y="5956098"/>
            <a:ext cx="588452" cy="901894"/>
          </a:xfrm>
          <a:custGeom>
            <a:avLst/>
            <a:gdLst>
              <a:gd name="connsiteX0" fmla="*/ 1069344 w 1069344"/>
              <a:gd name="connsiteY0" fmla="*/ 0 h 1638935"/>
              <a:gd name="connsiteX1" fmla="*/ 1069344 w 1069344"/>
              <a:gd name="connsiteY1" fmla="*/ 1104266 h 1638935"/>
              <a:gd name="connsiteX2" fmla="*/ 534674 w 1069344"/>
              <a:gd name="connsiteY2" fmla="*/ 1638935 h 1638935"/>
              <a:gd name="connsiteX3" fmla="*/ 4 w 1069344"/>
              <a:gd name="connsiteY3" fmla="*/ 1104266 h 1638935"/>
              <a:gd name="connsiteX4" fmla="*/ 0 w 1069344"/>
              <a:gd name="connsiteY4" fmla="*/ 4 h 1638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9344" h="1638935">
                <a:moveTo>
                  <a:pt x="1069344" y="0"/>
                </a:moveTo>
                <a:lnTo>
                  <a:pt x="1069344" y="1104266"/>
                </a:lnTo>
                <a:cubicBezTo>
                  <a:pt x="1069340" y="1399540"/>
                  <a:pt x="829947" y="1638937"/>
                  <a:pt x="534674" y="1638935"/>
                </a:cubicBezTo>
                <a:cubicBezTo>
                  <a:pt x="239397" y="1638936"/>
                  <a:pt x="1" y="1399540"/>
                  <a:pt x="4" y="1104266"/>
                </a:cubicBezTo>
                <a:lnTo>
                  <a:pt x="0" y="4"/>
                </a:lnTo>
                <a:close/>
              </a:path>
            </a:pathLst>
          </a:custGeom>
          <a:pattFill prst="openDmnd">
            <a:fgClr>
              <a:schemeClr val="accent2"/>
            </a:fgClr>
            <a:bgClr>
              <a:schemeClr val="accent4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任意多边形 139"/>
          <p:cNvSpPr/>
          <p:nvPr userDrawn="1">
            <p:custDataLst>
              <p:tags r:id="rId2"/>
            </p:custDataLst>
          </p:nvPr>
        </p:nvSpPr>
        <p:spPr>
          <a:xfrm rot="10800000">
            <a:off x="10676237" y="6447761"/>
            <a:ext cx="588453" cy="410238"/>
          </a:xfrm>
          <a:custGeom>
            <a:avLst/>
            <a:gdLst>
              <a:gd name="connsiteX0" fmla="*/ 0 w 1069346"/>
              <a:gd name="connsiteY0" fmla="*/ 0 h 745490"/>
              <a:gd name="connsiteX1" fmla="*/ 1069346 w 1069346"/>
              <a:gd name="connsiteY1" fmla="*/ 2 h 745490"/>
              <a:gd name="connsiteX2" fmla="*/ 1069343 w 1069346"/>
              <a:gd name="connsiteY2" fmla="*/ 210820 h 745490"/>
              <a:gd name="connsiteX3" fmla="*/ 534676 w 1069346"/>
              <a:gd name="connsiteY3" fmla="*/ 745490 h 745490"/>
              <a:gd name="connsiteX4" fmla="*/ 6 w 1069346"/>
              <a:gd name="connsiteY4" fmla="*/ 210820 h 745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9346" h="745490">
                <a:moveTo>
                  <a:pt x="0" y="0"/>
                </a:moveTo>
                <a:lnTo>
                  <a:pt x="1069346" y="2"/>
                </a:lnTo>
                <a:lnTo>
                  <a:pt x="1069343" y="210820"/>
                </a:lnTo>
                <a:cubicBezTo>
                  <a:pt x="1069344" y="506094"/>
                  <a:pt x="829952" y="745488"/>
                  <a:pt x="534676" y="745490"/>
                </a:cubicBezTo>
                <a:cubicBezTo>
                  <a:pt x="239402" y="745490"/>
                  <a:pt x="2" y="506094"/>
                  <a:pt x="6" y="210820"/>
                </a:cubicBez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3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任意多边形 135"/>
          <p:cNvSpPr/>
          <p:nvPr userDrawn="1">
            <p:custDataLst>
              <p:tags r:id="rId3"/>
            </p:custDataLst>
          </p:nvPr>
        </p:nvSpPr>
        <p:spPr>
          <a:xfrm>
            <a:off x="274066" y="15"/>
            <a:ext cx="630082" cy="965702"/>
          </a:xfrm>
          <a:custGeom>
            <a:avLst/>
            <a:gdLst>
              <a:gd name="connsiteX0" fmla="*/ 0 w 1069341"/>
              <a:gd name="connsiteY0" fmla="*/ 0 h 1638937"/>
              <a:gd name="connsiteX1" fmla="*/ 1069341 w 1069341"/>
              <a:gd name="connsiteY1" fmla="*/ 2 h 1638937"/>
              <a:gd name="connsiteX2" fmla="*/ 1069338 w 1069341"/>
              <a:gd name="connsiteY2" fmla="*/ 1104264 h 1638937"/>
              <a:gd name="connsiteX3" fmla="*/ 534671 w 1069341"/>
              <a:gd name="connsiteY3" fmla="*/ 1638937 h 1638937"/>
              <a:gd name="connsiteX4" fmla="*/ 2 w 1069341"/>
              <a:gd name="connsiteY4" fmla="*/ 1104266 h 1638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9341" h="1638937">
                <a:moveTo>
                  <a:pt x="0" y="0"/>
                </a:moveTo>
                <a:lnTo>
                  <a:pt x="1069341" y="2"/>
                </a:lnTo>
                <a:lnTo>
                  <a:pt x="1069338" y="1104264"/>
                </a:lnTo>
                <a:cubicBezTo>
                  <a:pt x="1069340" y="1399540"/>
                  <a:pt x="829947" y="1638938"/>
                  <a:pt x="534671" y="1638937"/>
                </a:cubicBezTo>
                <a:cubicBezTo>
                  <a:pt x="239397" y="1638937"/>
                  <a:pt x="1" y="1399542"/>
                  <a:pt x="2" y="1104266"/>
                </a:cubicBezTo>
                <a:close/>
              </a:path>
            </a:pathLst>
          </a:custGeom>
          <a:pattFill prst="dashUpDiag">
            <a:fgClr>
              <a:schemeClr val="accent2"/>
            </a:fgClr>
            <a:bgClr>
              <a:schemeClr val="accent4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任意多边形 137"/>
          <p:cNvSpPr/>
          <p:nvPr userDrawn="1">
            <p:custDataLst>
              <p:tags r:id="rId4"/>
            </p:custDataLst>
          </p:nvPr>
        </p:nvSpPr>
        <p:spPr>
          <a:xfrm>
            <a:off x="1050437" y="0"/>
            <a:ext cx="630082" cy="439261"/>
          </a:xfrm>
          <a:custGeom>
            <a:avLst/>
            <a:gdLst>
              <a:gd name="connsiteX0" fmla="*/ 3 w 1069341"/>
              <a:gd name="connsiteY0" fmla="*/ 0 h 745490"/>
              <a:gd name="connsiteX1" fmla="*/ 1069341 w 1069341"/>
              <a:gd name="connsiteY1" fmla="*/ 2 h 745490"/>
              <a:gd name="connsiteX2" fmla="*/ 1069339 w 1069341"/>
              <a:gd name="connsiteY2" fmla="*/ 210820 h 745490"/>
              <a:gd name="connsiteX3" fmla="*/ 534671 w 1069341"/>
              <a:gd name="connsiteY3" fmla="*/ 745490 h 745490"/>
              <a:gd name="connsiteX4" fmla="*/ 1 w 1069341"/>
              <a:gd name="connsiteY4" fmla="*/ 210822 h 745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9341" h="745490">
                <a:moveTo>
                  <a:pt x="3" y="0"/>
                </a:moveTo>
                <a:lnTo>
                  <a:pt x="1069341" y="2"/>
                </a:lnTo>
                <a:lnTo>
                  <a:pt x="1069339" y="210820"/>
                </a:lnTo>
                <a:cubicBezTo>
                  <a:pt x="1069339" y="506095"/>
                  <a:pt x="829947" y="745492"/>
                  <a:pt x="534671" y="745490"/>
                </a:cubicBezTo>
                <a:cubicBezTo>
                  <a:pt x="239397" y="745491"/>
                  <a:pt x="0" y="506097"/>
                  <a:pt x="1" y="210822"/>
                </a:cubicBezTo>
                <a:close/>
              </a:path>
            </a:pathLst>
          </a:custGeom>
          <a:pattFill prst="solidDmnd">
            <a:fgClr>
              <a:schemeClr val="accent2"/>
            </a:fgClr>
            <a:bgClr>
              <a:schemeClr val="accent3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  <p:custDataLst>
              <p:tags r:id="rId5"/>
            </p:custDataLst>
          </p:nvPr>
        </p:nvSpPr>
        <p:spPr>
          <a:xfrm>
            <a:off x="608330" y="1414145"/>
            <a:ext cx="2496185" cy="4759325"/>
          </a:xfrm>
        </p:spPr>
        <p:txBody>
          <a:bodyPr>
            <a:normAutofit lnSpcReduction="10000"/>
          </a:bodyPr>
          <a:p>
            <a:pPr marL="0" indent="0">
              <a:buNone/>
            </a:pPr>
            <a:r>
              <a: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文本文件已提前生成，三个程序生成的可执行文件分别命名为：</a:t>
            </a:r>
            <a:r>
              <a:rPr lang="en-US" altLang="zh-CN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method1</a:t>
            </a:r>
            <a:r>
              <a: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</a:t>
            </a:r>
            <a:r>
              <a:rPr lang="en-US" altLang="zh-CN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method2</a:t>
            </a:r>
            <a:r>
              <a: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</a:t>
            </a:r>
            <a:r>
              <a:rPr lang="en-US" altLang="zh-CN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method3</a:t>
            </a:r>
            <a:r>
              <a: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来运行。</a:t>
            </a:r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可以看到在文本中检索到的答案都是一致的，值得一提的是这里进程池的构造比较基础，也定义了和多进程同参数的</a:t>
            </a:r>
            <a:r>
              <a:rPr lang="en-US" altLang="zh-CN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</a:t>
            </a:r>
            <a:r>
              <a: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并发，后期可以做修改。</a:t>
            </a:r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3928110" y="2053590"/>
            <a:ext cx="6805295" cy="294830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custDataLst>
              <p:tags r:id="rId8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000" tIns="46800" rIns="90000" bIns="46800" rtlCol="0" anchor="ctr" anchorCtr="0">
            <a:norm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3600" b="1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三种方法的运行结果展示</a:t>
            </a:r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9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77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78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79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81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82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83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84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85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i*1"/>
  <p:tag name="KSO_WM_UNIT_LAYERLEVEL" val="1"/>
  <p:tag name="KSO_WM_TAG_VERSION" val="1.0"/>
  <p:tag name="KSO_WM_BEAUTIFY_FLAG" val="#wm#"/>
  <p:tag name="KSO_WM_SLIDE_BK_DARK_LIGHT" val="1"/>
  <p:tag name="KSO_WM_UNIT_SUBTYPE" val="h"/>
  <p:tag name="KSO_WM_UNIT_TYPE" val="i"/>
  <p:tag name="KSO_WM_UNIT_INDEX" val="1"/>
  <p:tag name="KSO_WM_UNIT_BK_DARK_LIGHT" val="2"/>
</p:tagLst>
</file>

<file path=ppt/tags/tag186.xml><?xml version="1.0" encoding="utf-8"?>
<p:tagLst xmlns:p="http://schemas.openxmlformats.org/presentationml/2006/main">
  <p:tag name="KSO_WM_SLIDE_BACKGROUND_TYPE" val="frame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87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1"/>
</p:tagLst>
</file>

<file path=ppt/tags/tag188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1"/>
</p:tagLst>
</file>

<file path=ppt/tags/tag189.xml><?xml version="1.0" encoding="utf-8"?>
<p:tagLst xmlns:p="http://schemas.openxmlformats.org/presentationml/2006/main">
  <p:tag name="KSO_WM_SLIDE_BACKGROUND_TYPE" val="frame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SLIDE_BACKGROUND_TYPE" val="frame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91.xml><?xml version="1.0" encoding="utf-8"?>
<p:tagLst xmlns:p="http://schemas.openxmlformats.org/presentationml/2006/main">
  <p:tag name="KSO_WM_SLIDE_BACKGROUND_TYPE" val="frame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92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SLIDE_BK_DARK_LIGHT" val="2"/>
  <p:tag name="KSO_WM_UNIT_SUBTYPE" val="h"/>
  <p:tag name="KSO_WM_UNIT_TYPE" val="i"/>
  <p:tag name="KSO_WM_UNIT_INDEX" val="1"/>
  <p:tag name="KSO_WM_UNIT_BK_DARK_LIGHT" val="1"/>
</p:tagLst>
</file>

<file path=ppt/tags/tag193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94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95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96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97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</p:tagLst>
</file>

<file path=ppt/tags/tag198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</p:tagLst>
</file>

<file path=ppt/tags/tag199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201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202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203.xml><?xml version="1.0" encoding="utf-8"?>
<p:tagLst xmlns:p="http://schemas.openxmlformats.org/presentationml/2006/main"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SLIDE_BK_DARK_LIGHT" val="2"/>
  <p:tag name="KSO_WM_UNIT_SUBTYPE" val="h"/>
  <p:tag name="KSO_WM_UNIT_TYPE" val="i"/>
  <p:tag name="KSO_WM_UNIT_INDEX" val="1"/>
  <p:tag name="KSO_WM_UNIT_BK_DARK_LIGHT" val="1"/>
</p:tagLst>
</file>

<file path=ppt/tags/tag204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05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06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07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08.xml><?xml version="1.0" encoding="utf-8"?>
<p:tagLst xmlns:p="http://schemas.openxmlformats.org/presentationml/2006/main"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K_DARK_LIGHT" val="2"/>
</p:tagLst>
</file>

<file path=ppt/tags/tag209.xml><?xml version="1.0" encoding="utf-8"?>
<p:tagLst xmlns:p="http://schemas.openxmlformats.org/presentationml/2006/main"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K_DARK_LIGHT" val="2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0.xml><?xml version="1.0" encoding="utf-8"?>
<p:tagLst xmlns:p="http://schemas.openxmlformats.org/presentationml/2006/main"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K_DARK_LIGHT" val="2"/>
</p:tagLst>
</file>

<file path=ppt/tags/tag211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12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13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14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SLIDE_BK_DARK_LIGHT" val="2"/>
  <p:tag name="KSO_WM_UNIT_SUBTYPE" val="h"/>
  <p:tag name="KSO_WM_UNIT_TYPE" val="i"/>
  <p:tag name="KSO_WM_UNIT_INDEX" val="1"/>
  <p:tag name="KSO_WM_UNIT_BK_DARK_LIGHT" val="1"/>
</p:tagLst>
</file>

<file path=ppt/tags/tag215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16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17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18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19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K_DARK_LIGHT" val="2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20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K_DARK_LIGHT" val="2"/>
</p:tagLst>
</file>

<file path=ppt/tags/tag221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K_DARK_LIGHT" val="2"/>
</p:tagLst>
</file>

<file path=ppt/tags/tag222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23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24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25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SLIDE_BK_DARK_LIGHT" val="2"/>
  <p:tag name="KSO_WM_UNIT_SUBTYPE" val="h"/>
  <p:tag name="KSO_WM_UNIT_TYPE" val="i"/>
  <p:tag name="KSO_WM_UNIT_INDEX" val="1"/>
  <p:tag name="KSO_WM_UNIT_BK_DARK_LIGHT" val="1"/>
</p:tagLst>
</file>

<file path=ppt/tags/tag226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2"/>
</p:tagLst>
</file>

<file path=ppt/tags/tag227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2"/>
</p:tagLst>
</file>

<file path=ppt/tags/tag228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2"/>
</p:tagLst>
</file>

<file path=ppt/tags/tag229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2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0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2"/>
</p:tagLst>
</file>

<file path=ppt/tags/tag231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32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33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34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35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SLIDE_BK_DARK_LIGHT" val="2"/>
  <p:tag name="KSO_WM_UNIT_SUBTYPE" val="h"/>
  <p:tag name="KSO_WM_UNIT_TYPE" val="i"/>
  <p:tag name="KSO_WM_UNIT_INDEX" val="1"/>
  <p:tag name="KSO_WM_UNIT_BK_DARK_LIGHT" val="1"/>
</p:tagLst>
</file>

<file path=ppt/tags/tag236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37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38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39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0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K_DARK_LIGHT" val="2"/>
</p:tagLst>
</file>

<file path=ppt/tags/tag241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K_DARK_LIGHT" val="2"/>
</p:tagLst>
</file>

<file path=ppt/tags/tag242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43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44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29147"/>
</p:tagLst>
</file>

<file path=ppt/tags/tag2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29147"/>
</p:tagLst>
</file>

<file path=ppt/tags/tag2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0.xml><?xml version="1.0" encoding="utf-8"?>
<p:tagLst xmlns:p="http://schemas.openxmlformats.org/presentationml/2006/main">
  <p:tag name="KSO_WM_TEMPLATE_SUBCATEGORY" val="0"/>
  <p:tag name="KSO_WM_TEMPLATE_MASTER_TYPE" val="1"/>
  <p:tag name="KSO_WM_TEMPLATE_COLOR_TYPE" val="0"/>
  <p:tag name="KSO_WM_TAG_VERSION" val="1.0"/>
  <p:tag name="KSO_WM_BEAUTIFY_FLAG" val="#wm#"/>
  <p:tag name="KSO_WM_TEMPLATE_CATEGORY" val="custom"/>
  <p:tag name="KSO_WM_TEMPLATE_INDEX" val="20229147"/>
  <p:tag name="KSO_WM_TEMPLATE_THUMBS_INDEX" val="1、4、7、9、12、13"/>
</p:tagLst>
</file>

<file path=ppt/tags/tag251.xml><?xml version="1.0" encoding="utf-8"?>
<p:tagLst xmlns:p="http://schemas.openxmlformats.org/presentationml/2006/main">
  <p:tag name="KSO_WM_UNIT_ISCONTENTSTITLE" val="0"/>
  <p:tag name="KSO_WM_UNIT_ISNUMDGMTITLE" val="0"/>
  <p:tag name="KSO_WM_UNIT_PRESET_TEXT" val="年度工作_x000B_总结汇报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29147_1*a*1"/>
  <p:tag name="KSO_WM_TEMPLATE_CATEGORY" val="custom"/>
  <p:tag name="KSO_WM_TEMPLATE_INDEX" val="20229147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4"/>
  <p:tag name="KSO_WM_UNIT_TEXT_FILL_TYPE" val="1"/>
</p:tagLst>
</file>

<file path=ppt/tags/tag252.xml><?xml version="1.0" encoding="utf-8"?>
<p:tagLst xmlns:p="http://schemas.openxmlformats.org/presentationml/2006/main">
  <p:tag name="KSO_WM_UNIT_SUBTYPE" val="b"/>
  <p:tag name="KSO_WM_UNIT_PRESET_TEXT" val="汇报人姓名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29147_1*f*1"/>
  <p:tag name="KSO_WM_TEMPLATE_CATEGORY" val="custom"/>
  <p:tag name="KSO_WM_TEMPLATE_INDEX" val="20229147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2"/>
  <p:tag name="KSO_WM_UNIT_TEXT_FILL_TYPE" val="1"/>
</p:tagLst>
</file>

<file path=ppt/tags/tag253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29147_1*i*1"/>
  <p:tag name="KSO_WM_TEMPLATE_CATEGORY" val="custom"/>
  <p:tag name="KSO_WM_TEMPLATE_INDEX" val="20229147"/>
  <p:tag name="KSO_WM_UNIT_LAYERLEVEL" val="1"/>
  <p:tag name="KSO_WM_TAG_VERSION" val="1.0"/>
  <p:tag name="KSO_WM_BEAUTIFY_FLAG" val="#wm#"/>
</p:tagLst>
</file>

<file path=ppt/tags/tag2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29147_1*i*2"/>
  <p:tag name="KSO_WM_TEMPLATE_CATEGORY" val="custom"/>
  <p:tag name="KSO_WM_TEMPLATE_INDEX" val="20229147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</p:tagLst>
</file>

<file path=ppt/tags/tag255.xml><?xml version="1.0" encoding="utf-8"?>
<p:tagLst xmlns:p="http://schemas.openxmlformats.org/presentationml/2006/main">
  <p:tag name="KSO_WM_SLIDE_ID" val="custom20229147_1"/>
  <p:tag name="KSO_WM_TEMPLATE_SUBCATEGORY" val="0"/>
  <p:tag name="KSO_WM_TEMPLATE_MASTER_TYPE" val="1"/>
  <p:tag name="KSO_WM_TEMPLATE_COLOR_TYPE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29147"/>
  <p:tag name="KSO_WM_SLIDE_LAYOUT" val="a_f"/>
  <p:tag name="KSO_WM_SLIDE_LAYOUT_CNT" val="1_2"/>
  <p:tag name="KSO_WM_UNIT_SHOW_EDIT_AREA_INDICATION" val="1"/>
  <p:tag name="KSO_WM_TEMPLATE_THUMBS_INDEX" val="1、4、7、9、12、13"/>
</p:tagLst>
</file>

<file path=ppt/tags/tag256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  <p:tag name="KSO_WM_UNIT_FILL_FORE_SCHEMECOLOR_INDEX_BRIGHTNESS" val="0"/>
  <p:tag name="KSO_WM_UNIT_FILL_FORE_SCHEMECOLOR_INDEX" val="6"/>
  <p:tag name="KSO_WM_UNIT_FILL_BACK_SCHEMECOLOR_INDEX_BRIGHTNESS" val="0"/>
  <p:tag name="KSO_WM_UNIT_FILL_BACK_SCHEMECOLOR_INDEX" val="8"/>
  <p:tag name="KSO_WM_UNIT_FILL_TYPE" val="2"/>
  <p:tag name="KSO_WM_UNIT_TEXT_FILL_FORE_SCHEMECOLOR_INDEX_BRIGHTNESS" val="0"/>
  <p:tag name="KSO_WM_UNIT_TEXT_FILL_FORE_SCHEMECOLOR_INDEX" val="2"/>
  <p:tag name="KSO_WM_UNIT_TEXT_FILL_TYPE" val="1"/>
</p:tagLst>
</file>

<file path=ppt/tags/tag257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  <p:tag name="KSO_WM_UNIT_FILL_FORE_SCHEMECOLOR_INDEX_BRIGHTNESS" val="0"/>
  <p:tag name="KSO_WM_UNIT_FILL_FORE_SCHEMECOLOR_INDEX" val="6"/>
  <p:tag name="KSO_WM_UNIT_FILL_BACK_SCHEMECOLOR_INDEX_BRIGHTNESS" val="0"/>
  <p:tag name="KSO_WM_UNIT_FILL_BACK_SCHEMECOLOR_INDEX" val="7"/>
  <p:tag name="KSO_WM_UNIT_FILL_TYPE" val="2"/>
  <p:tag name="KSO_WM_UNIT_TEXT_FILL_FORE_SCHEMECOLOR_INDEX_BRIGHTNESS" val="0"/>
  <p:tag name="KSO_WM_UNIT_TEXT_FILL_FORE_SCHEMECOLOR_INDEX" val="2"/>
  <p:tag name="KSO_WM_UNIT_TEXT_FILL_TYPE" val="1"/>
</p:tagLst>
</file>

<file path=ppt/tags/tag258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  <p:tag name="KSO_WM_UNIT_FILL_FORE_SCHEMECOLOR_INDEX_BRIGHTNESS" val="0"/>
  <p:tag name="KSO_WM_UNIT_FILL_FORE_SCHEMECOLOR_INDEX" val="6"/>
  <p:tag name="KSO_WM_UNIT_FILL_BACK_SCHEMECOLOR_INDEX_BRIGHTNESS" val="0"/>
  <p:tag name="KSO_WM_UNIT_FILL_BACK_SCHEMECOLOR_INDEX" val="8"/>
  <p:tag name="KSO_WM_UNIT_FILL_TYPE" val="2"/>
  <p:tag name="KSO_WM_UNIT_TEXT_FILL_FORE_SCHEMECOLOR_INDEX_BRIGHTNESS" val="0"/>
  <p:tag name="KSO_WM_UNIT_TEXT_FILL_FORE_SCHEMECOLOR_INDEX" val="2"/>
  <p:tag name="KSO_WM_UNIT_TEXT_FILL_TYPE" val="1"/>
</p:tagLst>
</file>

<file path=ppt/tags/tag259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  <p:tag name="KSO_WM_UNIT_FILL_FORE_SCHEMECOLOR_INDEX_BRIGHTNESS" val="0"/>
  <p:tag name="KSO_WM_UNIT_FILL_FORE_SCHEMECOLOR_INDEX" val="6"/>
  <p:tag name="KSO_WM_UNIT_FILL_BACK_SCHEMECOLOR_INDEX_BRIGHTNESS" val="0"/>
  <p:tag name="KSO_WM_UNIT_FILL_BACK_SCHEMECOLOR_INDEX" val="7"/>
  <p:tag name="KSO_WM_UNIT_FILL_TYPE" val="2"/>
  <p:tag name="KSO_WM_UNIT_TEXT_FILL_FORE_SCHEMECOLOR_INDEX_BRIGHTNESS" val="0"/>
  <p:tag name="KSO_WM_UNIT_TEXT_FILL_FORE_SCHEMECOLOR_INDEX" val="2"/>
  <p:tag name="KSO_WM_UNIT_TEXT_FILL_TYPE" val="1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0.xml><?xml version="1.0" encoding="utf-8"?>
<p:tagLst xmlns:p="http://schemas.openxmlformats.org/presentationml/2006/main">
  <p:tag name="KSO_WM_UNIT_TEXT_FILL_FORE_SCHEMECOLOR_INDEX_BRIGHTNESS" val="0"/>
  <p:tag name="KSO_WM_UNIT_TEXT_FILL_FORE_SCHEMECOLOR_INDEX" val="14"/>
  <p:tag name="KSO_WM_UNIT_TEXT_FILL_TYPE" val="1"/>
</p:tagLst>
</file>

<file path=ppt/tags/tag261.xml><?xml version="1.0" encoding="utf-8"?>
<p:tagLst xmlns:p="http://schemas.openxmlformats.org/presentationml/2006/main">
  <p:tag name="KSO_WM_UNIT_TEXT_FILL_FORE_SCHEMECOLOR_INDEX_BRIGHTNESS" val="0.15"/>
  <p:tag name="KSO_WM_UNIT_TEXT_FILL_FORE_SCHEMECOLOR_INDEX" val="13"/>
  <p:tag name="KSO_WM_UNIT_TEXT_FILL_TYPE" val="1"/>
</p:tagLst>
</file>

<file path=ppt/tags/tag262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LIDE_BACKGROUND_TYPE" val="general"/>
</p:tagLst>
</file>

<file path=ppt/tags/tag263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  <p:tag name="KSO_WM_UNIT_FILL_FORE_SCHEMECOLOR_INDEX_BRIGHTNESS" val="0"/>
  <p:tag name="KSO_WM_UNIT_FILL_FORE_SCHEMECOLOR_INDEX" val="6"/>
  <p:tag name="KSO_WM_UNIT_FILL_BACK_SCHEMECOLOR_INDEX_BRIGHTNESS" val="0"/>
  <p:tag name="KSO_WM_UNIT_FILL_BACK_SCHEMECOLOR_INDEX" val="8"/>
  <p:tag name="KSO_WM_UNIT_FILL_TYPE" val="2"/>
  <p:tag name="KSO_WM_UNIT_TEXT_FILL_FORE_SCHEMECOLOR_INDEX_BRIGHTNESS" val="0"/>
  <p:tag name="KSO_WM_UNIT_TEXT_FILL_FORE_SCHEMECOLOR_INDEX" val="2"/>
  <p:tag name="KSO_WM_UNIT_TEXT_FILL_TYPE" val="1"/>
</p:tagLst>
</file>

<file path=ppt/tags/tag264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  <p:tag name="KSO_WM_UNIT_FILL_FORE_SCHEMECOLOR_INDEX_BRIGHTNESS" val="0"/>
  <p:tag name="KSO_WM_UNIT_FILL_FORE_SCHEMECOLOR_INDEX" val="6"/>
  <p:tag name="KSO_WM_UNIT_FILL_BACK_SCHEMECOLOR_INDEX_BRIGHTNESS" val="0"/>
  <p:tag name="KSO_WM_UNIT_FILL_BACK_SCHEMECOLOR_INDEX" val="7"/>
  <p:tag name="KSO_WM_UNIT_FILL_TYPE" val="2"/>
  <p:tag name="KSO_WM_UNIT_TEXT_FILL_FORE_SCHEMECOLOR_INDEX_BRIGHTNESS" val="0"/>
  <p:tag name="KSO_WM_UNIT_TEXT_FILL_FORE_SCHEMECOLOR_INDEX" val="2"/>
  <p:tag name="KSO_WM_UNIT_TEXT_FILL_TYPE" val="1"/>
</p:tagLst>
</file>

<file path=ppt/tags/tag265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  <p:tag name="KSO_WM_UNIT_FILL_FORE_SCHEMECOLOR_INDEX_BRIGHTNESS" val="0"/>
  <p:tag name="KSO_WM_UNIT_FILL_FORE_SCHEMECOLOR_INDEX" val="6"/>
  <p:tag name="KSO_WM_UNIT_FILL_BACK_SCHEMECOLOR_INDEX_BRIGHTNESS" val="0"/>
  <p:tag name="KSO_WM_UNIT_FILL_BACK_SCHEMECOLOR_INDEX" val="8"/>
  <p:tag name="KSO_WM_UNIT_FILL_TYPE" val="2"/>
  <p:tag name="KSO_WM_UNIT_TEXT_FILL_FORE_SCHEMECOLOR_INDEX_BRIGHTNESS" val="0"/>
  <p:tag name="KSO_WM_UNIT_TEXT_FILL_FORE_SCHEMECOLOR_INDEX" val="2"/>
  <p:tag name="KSO_WM_UNIT_TEXT_FILL_TYPE" val="1"/>
</p:tagLst>
</file>

<file path=ppt/tags/tag266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  <p:tag name="KSO_WM_UNIT_FILL_FORE_SCHEMECOLOR_INDEX_BRIGHTNESS" val="0"/>
  <p:tag name="KSO_WM_UNIT_FILL_FORE_SCHEMECOLOR_INDEX" val="6"/>
  <p:tag name="KSO_WM_UNIT_FILL_BACK_SCHEMECOLOR_INDEX_BRIGHTNESS" val="0"/>
  <p:tag name="KSO_WM_UNIT_FILL_BACK_SCHEMECOLOR_INDEX" val="7"/>
  <p:tag name="KSO_WM_UNIT_FILL_TYPE" val="2"/>
  <p:tag name="KSO_WM_UNIT_TEXT_FILL_FORE_SCHEMECOLOR_INDEX_BRIGHTNESS" val="0"/>
  <p:tag name="KSO_WM_UNIT_TEXT_FILL_FORE_SCHEMECOLOR_INDEX" val="2"/>
  <p:tag name="KSO_WM_UNIT_TEXT_FILL_TYPE" val="1"/>
</p:tagLst>
</file>

<file path=ppt/tags/tag267.xml><?xml version="1.0" encoding="utf-8"?>
<p:tagLst xmlns:p="http://schemas.openxmlformats.org/presentationml/2006/main">
  <p:tag name="KSO_WM_UNIT_TEXT_FILL_FORE_SCHEMECOLOR_INDEX_BRIGHTNESS" val="0"/>
  <p:tag name="KSO_WM_UNIT_TEXT_FILL_FORE_SCHEMECOLOR_INDEX" val="14"/>
  <p:tag name="KSO_WM_UNIT_TEXT_FILL_TYPE" val="1"/>
</p:tagLst>
</file>

<file path=ppt/tags/tag268.xml><?xml version="1.0" encoding="utf-8"?>
<p:tagLst xmlns:p="http://schemas.openxmlformats.org/presentationml/2006/main">
  <p:tag name="KSO_WM_UNIT_TEXT_FILL_FORE_SCHEMECOLOR_INDEX_BRIGHTNESS" val="0.15"/>
  <p:tag name="KSO_WM_UNIT_TEXT_FILL_FORE_SCHEMECOLOR_INDEX" val="13"/>
  <p:tag name="KSO_WM_UNIT_TEXT_FILL_TYPE" val="1"/>
</p:tagLst>
</file>

<file path=ppt/tags/tag2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LIDE_BACKGROUND_TYPE" val="general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0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  <p:tag name="KSO_WM_UNIT_FILL_FORE_SCHEMECOLOR_INDEX_BRIGHTNESS" val="0"/>
  <p:tag name="KSO_WM_UNIT_FILL_FORE_SCHEMECOLOR_INDEX" val="6"/>
  <p:tag name="KSO_WM_UNIT_FILL_BACK_SCHEMECOLOR_INDEX_BRIGHTNESS" val="0"/>
  <p:tag name="KSO_WM_UNIT_FILL_BACK_SCHEMECOLOR_INDEX" val="8"/>
  <p:tag name="KSO_WM_UNIT_FILL_TYPE" val="2"/>
  <p:tag name="KSO_WM_UNIT_TEXT_FILL_FORE_SCHEMECOLOR_INDEX_BRIGHTNESS" val="0"/>
  <p:tag name="KSO_WM_UNIT_TEXT_FILL_FORE_SCHEMECOLOR_INDEX" val="2"/>
  <p:tag name="KSO_WM_UNIT_TEXT_FILL_TYPE" val="1"/>
</p:tagLst>
</file>

<file path=ppt/tags/tag271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  <p:tag name="KSO_WM_UNIT_FILL_FORE_SCHEMECOLOR_INDEX_BRIGHTNESS" val="0"/>
  <p:tag name="KSO_WM_UNIT_FILL_FORE_SCHEMECOLOR_INDEX" val="6"/>
  <p:tag name="KSO_WM_UNIT_FILL_BACK_SCHEMECOLOR_INDEX_BRIGHTNESS" val="0"/>
  <p:tag name="KSO_WM_UNIT_FILL_BACK_SCHEMECOLOR_INDEX" val="7"/>
  <p:tag name="KSO_WM_UNIT_FILL_TYPE" val="2"/>
  <p:tag name="KSO_WM_UNIT_TEXT_FILL_FORE_SCHEMECOLOR_INDEX_BRIGHTNESS" val="0"/>
  <p:tag name="KSO_WM_UNIT_TEXT_FILL_FORE_SCHEMECOLOR_INDEX" val="2"/>
  <p:tag name="KSO_WM_UNIT_TEXT_FILL_TYPE" val="1"/>
</p:tagLst>
</file>

<file path=ppt/tags/tag272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  <p:tag name="KSO_WM_UNIT_FILL_FORE_SCHEMECOLOR_INDEX_BRIGHTNESS" val="0"/>
  <p:tag name="KSO_WM_UNIT_FILL_FORE_SCHEMECOLOR_INDEX" val="6"/>
  <p:tag name="KSO_WM_UNIT_FILL_BACK_SCHEMECOLOR_INDEX_BRIGHTNESS" val="0"/>
  <p:tag name="KSO_WM_UNIT_FILL_BACK_SCHEMECOLOR_INDEX" val="8"/>
  <p:tag name="KSO_WM_UNIT_FILL_TYPE" val="2"/>
  <p:tag name="KSO_WM_UNIT_TEXT_FILL_FORE_SCHEMECOLOR_INDEX_BRIGHTNESS" val="0"/>
  <p:tag name="KSO_WM_UNIT_TEXT_FILL_FORE_SCHEMECOLOR_INDEX" val="2"/>
  <p:tag name="KSO_WM_UNIT_TEXT_FILL_TYPE" val="1"/>
</p:tagLst>
</file>

<file path=ppt/tags/tag273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  <p:tag name="KSO_WM_UNIT_FILL_FORE_SCHEMECOLOR_INDEX_BRIGHTNESS" val="0"/>
  <p:tag name="KSO_WM_UNIT_FILL_FORE_SCHEMECOLOR_INDEX" val="6"/>
  <p:tag name="KSO_WM_UNIT_FILL_BACK_SCHEMECOLOR_INDEX_BRIGHTNESS" val="0"/>
  <p:tag name="KSO_WM_UNIT_FILL_BACK_SCHEMECOLOR_INDEX" val="7"/>
  <p:tag name="KSO_WM_UNIT_FILL_TYPE" val="2"/>
  <p:tag name="KSO_WM_UNIT_TEXT_FILL_FORE_SCHEMECOLOR_INDEX_BRIGHTNESS" val="0"/>
  <p:tag name="KSO_WM_UNIT_TEXT_FILL_FORE_SCHEMECOLOR_INDEX" val="2"/>
  <p:tag name="KSO_WM_UNIT_TEXT_FILL_TYPE" val="1"/>
</p:tagLst>
</file>

<file path=ppt/tags/tag274.xml><?xml version="1.0" encoding="utf-8"?>
<p:tagLst xmlns:p="http://schemas.openxmlformats.org/presentationml/2006/main">
  <p:tag name="KSO_WM_UNIT_TEXT_FILL_FORE_SCHEMECOLOR_INDEX_BRIGHTNESS" val="0"/>
  <p:tag name="KSO_WM_UNIT_TEXT_FILL_FORE_SCHEMECOLOR_INDEX" val="14"/>
  <p:tag name="KSO_WM_UNIT_TEXT_FILL_TYPE" val="1"/>
</p:tagLst>
</file>

<file path=ppt/tags/tag275.xml><?xml version="1.0" encoding="utf-8"?>
<p:tagLst xmlns:p="http://schemas.openxmlformats.org/presentationml/2006/main">
  <p:tag name="KSO_WM_UNIT_TEXT_FILL_FORE_SCHEMECOLOR_INDEX_BRIGHTNESS" val="0.15"/>
  <p:tag name="KSO_WM_UNIT_TEXT_FILL_FORE_SCHEMECOLOR_INDEX" val="13"/>
  <p:tag name="KSO_WM_UNIT_TEXT_FILL_TYPE" val="1"/>
</p:tagLst>
</file>

<file path=ppt/tags/tag27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LIDE_BACKGROUND_TYPE" val="general"/>
</p:tagLst>
</file>

<file path=ppt/tags/tag277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  <p:tag name="KSO_WM_UNIT_FILL_FORE_SCHEMECOLOR_INDEX_BRIGHTNESS" val="0"/>
  <p:tag name="KSO_WM_UNIT_FILL_FORE_SCHEMECOLOR_INDEX" val="6"/>
  <p:tag name="KSO_WM_UNIT_FILL_BACK_SCHEMECOLOR_INDEX_BRIGHTNESS" val="0"/>
  <p:tag name="KSO_WM_UNIT_FILL_BACK_SCHEMECOLOR_INDEX" val="8"/>
  <p:tag name="KSO_WM_UNIT_FILL_TYPE" val="2"/>
  <p:tag name="KSO_WM_UNIT_TEXT_FILL_FORE_SCHEMECOLOR_INDEX_BRIGHTNESS" val="0"/>
  <p:tag name="KSO_WM_UNIT_TEXT_FILL_FORE_SCHEMECOLOR_INDEX" val="2"/>
  <p:tag name="KSO_WM_UNIT_TEXT_FILL_TYPE" val="1"/>
</p:tagLst>
</file>

<file path=ppt/tags/tag278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  <p:tag name="KSO_WM_UNIT_FILL_FORE_SCHEMECOLOR_INDEX_BRIGHTNESS" val="0"/>
  <p:tag name="KSO_WM_UNIT_FILL_FORE_SCHEMECOLOR_INDEX" val="6"/>
  <p:tag name="KSO_WM_UNIT_FILL_BACK_SCHEMECOLOR_INDEX_BRIGHTNESS" val="0"/>
  <p:tag name="KSO_WM_UNIT_FILL_BACK_SCHEMECOLOR_INDEX" val="7"/>
  <p:tag name="KSO_WM_UNIT_FILL_TYPE" val="2"/>
  <p:tag name="KSO_WM_UNIT_TEXT_FILL_FORE_SCHEMECOLOR_INDEX_BRIGHTNESS" val="0"/>
  <p:tag name="KSO_WM_UNIT_TEXT_FILL_FORE_SCHEMECOLOR_INDEX" val="2"/>
  <p:tag name="KSO_WM_UNIT_TEXT_FILL_TYPE" val="1"/>
</p:tagLst>
</file>

<file path=ppt/tags/tag279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  <p:tag name="KSO_WM_UNIT_FILL_FORE_SCHEMECOLOR_INDEX_BRIGHTNESS" val="0"/>
  <p:tag name="KSO_WM_UNIT_FILL_FORE_SCHEMECOLOR_INDEX" val="6"/>
  <p:tag name="KSO_WM_UNIT_FILL_BACK_SCHEMECOLOR_INDEX_BRIGHTNESS" val="0"/>
  <p:tag name="KSO_WM_UNIT_FILL_BACK_SCHEMECOLOR_INDEX" val="8"/>
  <p:tag name="KSO_WM_UNIT_FILL_TYPE" val="2"/>
  <p:tag name="KSO_WM_UNIT_TEXT_FILL_FORE_SCHEMECOLOR_INDEX_BRIGHTNESS" val="0"/>
  <p:tag name="KSO_WM_UNIT_TEXT_FILL_FORE_SCHEMECOLOR_INDEX" val="2"/>
  <p:tag name="KSO_WM_UNIT_TEXT_FILL_TYPE" val="1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0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  <p:tag name="KSO_WM_UNIT_FILL_FORE_SCHEMECOLOR_INDEX_BRIGHTNESS" val="0"/>
  <p:tag name="KSO_WM_UNIT_FILL_FORE_SCHEMECOLOR_INDEX" val="6"/>
  <p:tag name="KSO_WM_UNIT_FILL_BACK_SCHEMECOLOR_INDEX_BRIGHTNESS" val="0"/>
  <p:tag name="KSO_WM_UNIT_FILL_BACK_SCHEMECOLOR_INDEX" val="7"/>
  <p:tag name="KSO_WM_UNIT_FILL_TYPE" val="2"/>
  <p:tag name="KSO_WM_UNIT_TEXT_FILL_FORE_SCHEMECOLOR_INDEX_BRIGHTNESS" val="0"/>
  <p:tag name="KSO_WM_UNIT_TEXT_FILL_FORE_SCHEMECOLOR_INDEX" val="2"/>
  <p:tag name="KSO_WM_UNIT_TEXT_FILL_TYPE" val="1"/>
</p:tagLst>
</file>

<file path=ppt/tags/tag281.xml><?xml version="1.0" encoding="utf-8"?>
<p:tagLst xmlns:p="http://schemas.openxmlformats.org/presentationml/2006/main">
  <p:tag name="KSO_WM_BEAUTIFY_FLAG" val=""/>
</p:tagLst>
</file>

<file path=ppt/tags/tag282.xml><?xml version="1.0" encoding="utf-8"?>
<p:tagLst xmlns:p="http://schemas.openxmlformats.org/presentationml/2006/main">
  <p:tag name="KSO_WM_UNIT_TEXT_FILL_FORE_SCHEMECOLOR_INDEX_BRIGHTNESS" val="0.15"/>
  <p:tag name="KSO_WM_UNIT_TEXT_FILL_FORE_SCHEMECOLOR_INDEX" val="13"/>
  <p:tag name="KSO_WM_UNIT_TEXT_FILL_TYPE" val="1"/>
</p:tagLst>
</file>

<file path=ppt/tags/tag283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LIDE_BACKGROUND_TYPE" val="general"/>
</p:tagLst>
</file>

<file path=ppt/tags/tag284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  <p:tag name="KSO_WM_UNIT_FILL_FORE_SCHEMECOLOR_INDEX_BRIGHTNESS" val="0"/>
  <p:tag name="KSO_WM_UNIT_FILL_FORE_SCHEMECOLOR_INDEX" val="6"/>
  <p:tag name="KSO_WM_UNIT_FILL_BACK_SCHEMECOLOR_INDEX_BRIGHTNESS" val="0"/>
  <p:tag name="KSO_WM_UNIT_FILL_BACK_SCHEMECOLOR_INDEX" val="8"/>
  <p:tag name="KSO_WM_UNIT_FILL_TYPE" val="2"/>
  <p:tag name="KSO_WM_UNIT_TEXT_FILL_FORE_SCHEMECOLOR_INDEX_BRIGHTNESS" val="0"/>
  <p:tag name="KSO_WM_UNIT_TEXT_FILL_FORE_SCHEMECOLOR_INDEX" val="2"/>
  <p:tag name="KSO_WM_UNIT_TEXT_FILL_TYPE" val="1"/>
</p:tagLst>
</file>

<file path=ppt/tags/tag285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  <p:tag name="KSO_WM_UNIT_FILL_FORE_SCHEMECOLOR_INDEX_BRIGHTNESS" val="0"/>
  <p:tag name="KSO_WM_UNIT_FILL_FORE_SCHEMECOLOR_INDEX" val="6"/>
  <p:tag name="KSO_WM_UNIT_FILL_BACK_SCHEMECOLOR_INDEX_BRIGHTNESS" val="0"/>
  <p:tag name="KSO_WM_UNIT_FILL_BACK_SCHEMECOLOR_INDEX" val="7"/>
  <p:tag name="KSO_WM_UNIT_FILL_TYPE" val="2"/>
  <p:tag name="KSO_WM_UNIT_TEXT_FILL_FORE_SCHEMECOLOR_INDEX_BRIGHTNESS" val="0"/>
  <p:tag name="KSO_WM_UNIT_TEXT_FILL_FORE_SCHEMECOLOR_INDEX" val="2"/>
  <p:tag name="KSO_WM_UNIT_TEXT_FILL_TYPE" val="1"/>
</p:tagLst>
</file>

<file path=ppt/tags/tag286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  <p:tag name="KSO_WM_UNIT_FILL_FORE_SCHEMECOLOR_INDEX_BRIGHTNESS" val="0"/>
  <p:tag name="KSO_WM_UNIT_FILL_FORE_SCHEMECOLOR_INDEX" val="6"/>
  <p:tag name="KSO_WM_UNIT_FILL_BACK_SCHEMECOLOR_INDEX_BRIGHTNESS" val="0"/>
  <p:tag name="KSO_WM_UNIT_FILL_BACK_SCHEMECOLOR_INDEX" val="8"/>
  <p:tag name="KSO_WM_UNIT_FILL_TYPE" val="2"/>
  <p:tag name="KSO_WM_UNIT_TEXT_FILL_FORE_SCHEMECOLOR_INDEX_BRIGHTNESS" val="0"/>
  <p:tag name="KSO_WM_UNIT_TEXT_FILL_FORE_SCHEMECOLOR_INDEX" val="2"/>
  <p:tag name="KSO_WM_UNIT_TEXT_FILL_TYPE" val="1"/>
</p:tagLst>
</file>

<file path=ppt/tags/tag287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  <p:tag name="KSO_WM_UNIT_FILL_FORE_SCHEMECOLOR_INDEX_BRIGHTNESS" val="0"/>
  <p:tag name="KSO_WM_UNIT_FILL_FORE_SCHEMECOLOR_INDEX" val="6"/>
  <p:tag name="KSO_WM_UNIT_FILL_BACK_SCHEMECOLOR_INDEX_BRIGHTNESS" val="0"/>
  <p:tag name="KSO_WM_UNIT_FILL_BACK_SCHEMECOLOR_INDEX" val="7"/>
  <p:tag name="KSO_WM_UNIT_FILL_TYPE" val="2"/>
  <p:tag name="KSO_WM_UNIT_TEXT_FILL_FORE_SCHEMECOLOR_INDEX_BRIGHTNESS" val="0"/>
  <p:tag name="KSO_WM_UNIT_TEXT_FILL_FORE_SCHEMECOLOR_INDEX" val="2"/>
  <p:tag name="KSO_WM_UNIT_TEXT_FILL_TYPE" val="1"/>
</p:tagLst>
</file>

<file path=ppt/tags/tag288.xml><?xml version="1.0" encoding="utf-8"?>
<p:tagLst xmlns:p="http://schemas.openxmlformats.org/presentationml/2006/main">
  <p:tag name="KSO_WM_BEAUTIFY_FLAG" val=""/>
</p:tagLst>
</file>

<file path=ppt/tags/tag289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0.xml><?xml version="1.0" encoding="utf-8"?>
<p:tagLst xmlns:p="http://schemas.openxmlformats.org/presentationml/2006/main">
  <p:tag name="KSO_WM_UNIT_TEXT_FILL_FORE_SCHEMECOLOR_INDEX_BRIGHTNESS" val="0.15"/>
  <p:tag name="KSO_WM_UNIT_TEXT_FILL_FORE_SCHEMECOLOR_INDEX" val="13"/>
  <p:tag name="KSO_WM_UNIT_TEXT_FILL_TYPE" val="1"/>
</p:tagLst>
</file>

<file path=ppt/tags/tag291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LIDE_BACKGROUND_TYPE" val="general"/>
</p:tagLst>
</file>

<file path=ppt/tags/tag292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  <p:tag name="KSO_WM_UNIT_FILL_FORE_SCHEMECOLOR_INDEX_BRIGHTNESS" val="0"/>
  <p:tag name="KSO_WM_UNIT_FILL_FORE_SCHEMECOLOR_INDEX" val="6"/>
  <p:tag name="KSO_WM_UNIT_FILL_BACK_SCHEMECOLOR_INDEX_BRIGHTNESS" val="0"/>
  <p:tag name="KSO_WM_UNIT_FILL_BACK_SCHEMECOLOR_INDEX" val="8"/>
  <p:tag name="KSO_WM_UNIT_FILL_TYPE" val="2"/>
  <p:tag name="KSO_WM_UNIT_TEXT_FILL_FORE_SCHEMECOLOR_INDEX_BRIGHTNESS" val="0"/>
  <p:tag name="KSO_WM_UNIT_TEXT_FILL_FORE_SCHEMECOLOR_INDEX" val="2"/>
  <p:tag name="KSO_WM_UNIT_TEXT_FILL_TYPE" val="1"/>
</p:tagLst>
</file>

<file path=ppt/tags/tag293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  <p:tag name="KSO_WM_UNIT_FILL_FORE_SCHEMECOLOR_INDEX_BRIGHTNESS" val="0"/>
  <p:tag name="KSO_WM_UNIT_FILL_FORE_SCHEMECOLOR_INDEX" val="6"/>
  <p:tag name="KSO_WM_UNIT_FILL_BACK_SCHEMECOLOR_INDEX_BRIGHTNESS" val="0"/>
  <p:tag name="KSO_WM_UNIT_FILL_BACK_SCHEMECOLOR_INDEX" val="7"/>
  <p:tag name="KSO_WM_UNIT_FILL_TYPE" val="2"/>
  <p:tag name="KSO_WM_UNIT_TEXT_FILL_FORE_SCHEMECOLOR_INDEX_BRIGHTNESS" val="0"/>
  <p:tag name="KSO_WM_UNIT_TEXT_FILL_FORE_SCHEMECOLOR_INDEX" val="2"/>
  <p:tag name="KSO_WM_UNIT_TEXT_FILL_TYPE" val="1"/>
</p:tagLst>
</file>

<file path=ppt/tags/tag294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  <p:tag name="KSO_WM_UNIT_FILL_FORE_SCHEMECOLOR_INDEX_BRIGHTNESS" val="0"/>
  <p:tag name="KSO_WM_UNIT_FILL_FORE_SCHEMECOLOR_INDEX" val="6"/>
  <p:tag name="KSO_WM_UNIT_FILL_BACK_SCHEMECOLOR_INDEX_BRIGHTNESS" val="0"/>
  <p:tag name="KSO_WM_UNIT_FILL_BACK_SCHEMECOLOR_INDEX" val="8"/>
  <p:tag name="KSO_WM_UNIT_FILL_TYPE" val="2"/>
  <p:tag name="KSO_WM_UNIT_TEXT_FILL_FORE_SCHEMECOLOR_INDEX_BRIGHTNESS" val="0"/>
  <p:tag name="KSO_WM_UNIT_TEXT_FILL_FORE_SCHEMECOLOR_INDEX" val="2"/>
  <p:tag name="KSO_WM_UNIT_TEXT_FILL_TYPE" val="1"/>
</p:tagLst>
</file>

<file path=ppt/tags/tag295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  <p:tag name="KSO_WM_UNIT_FILL_FORE_SCHEMECOLOR_INDEX_BRIGHTNESS" val="0"/>
  <p:tag name="KSO_WM_UNIT_FILL_FORE_SCHEMECOLOR_INDEX" val="6"/>
  <p:tag name="KSO_WM_UNIT_FILL_BACK_SCHEMECOLOR_INDEX_BRIGHTNESS" val="0"/>
  <p:tag name="KSO_WM_UNIT_FILL_BACK_SCHEMECOLOR_INDEX" val="7"/>
  <p:tag name="KSO_WM_UNIT_FILL_TYPE" val="2"/>
  <p:tag name="KSO_WM_UNIT_TEXT_FILL_FORE_SCHEMECOLOR_INDEX_BRIGHTNESS" val="0"/>
  <p:tag name="KSO_WM_UNIT_TEXT_FILL_FORE_SCHEMECOLOR_INDEX" val="2"/>
  <p:tag name="KSO_WM_UNIT_TEXT_FILL_TYPE" val="1"/>
</p:tagLst>
</file>

<file path=ppt/tags/tag296.xml><?xml version="1.0" encoding="utf-8"?>
<p:tagLst xmlns:p="http://schemas.openxmlformats.org/presentationml/2006/main">
  <p:tag name="KSO_WM_UNIT_TEXT_FILL_FORE_SCHEMECOLOR_INDEX_BRIGHTNESS" val="0"/>
  <p:tag name="KSO_WM_UNIT_TEXT_FILL_FORE_SCHEMECOLOR_INDEX" val="14"/>
  <p:tag name="KSO_WM_UNIT_TEXT_FILL_TYPE" val="1"/>
</p:tagLst>
</file>

<file path=ppt/tags/tag297.xml><?xml version="1.0" encoding="utf-8"?>
<p:tagLst xmlns:p="http://schemas.openxmlformats.org/presentationml/2006/main">
  <p:tag name="KSO_WM_BEAUTIFY_FLAG" val=""/>
</p:tagLst>
</file>

<file path=ppt/tags/tag298.xml><?xml version="1.0" encoding="utf-8"?>
<p:tagLst xmlns:p="http://schemas.openxmlformats.org/presentationml/2006/main">
  <p:tag name="KSO_WM_UNIT_TEXT_FILL_FORE_SCHEMECOLOR_INDEX_BRIGHTNESS" val="0.15"/>
  <p:tag name="KSO_WM_UNIT_TEXT_FILL_FORE_SCHEMECOLOR_INDEX" val="13"/>
  <p:tag name="KSO_WM_UNIT_TEXT_FILL_TYPE" val="1"/>
</p:tagLst>
</file>

<file path=ppt/tags/tag299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LIDE_BACKGROUND_TYPE" val="general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00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  <p:tag name="KSO_WM_UNIT_FILL_FORE_SCHEMECOLOR_INDEX_BRIGHTNESS" val="0"/>
  <p:tag name="KSO_WM_UNIT_FILL_FORE_SCHEMECOLOR_INDEX" val="6"/>
  <p:tag name="KSO_WM_UNIT_FILL_BACK_SCHEMECOLOR_INDEX_BRIGHTNESS" val="0"/>
  <p:tag name="KSO_WM_UNIT_FILL_BACK_SCHEMECOLOR_INDEX" val="8"/>
  <p:tag name="KSO_WM_UNIT_FILL_TYPE" val="2"/>
  <p:tag name="KSO_WM_UNIT_TEXT_FILL_FORE_SCHEMECOLOR_INDEX_BRIGHTNESS" val="0"/>
  <p:tag name="KSO_WM_UNIT_TEXT_FILL_FORE_SCHEMECOLOR_INDEX" val="2"/>
  <p:tag name="KSO_WM_UNIT_TEXT_FILL_TYPE" val="1"/>
</p:tagLst>
</file>

<file path=ppt/tags/tag301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  <p:tag name="KSO_WM_UNIT_FILL_FORE_SCHEMECOLOR_INDEX_BRIGHTNESS" val="0"/>
  <p:tag name="KSO_WM_UNIT_FILL_FORE_SCHEMECOLOR_INDEX" val="6"/>
  <p:tag name="KSO_WM_UNIT_FILL_BACK_SCHEMECOLOR_INDEX_BRIGHTNESS" val="0"/>
  <p:tag name="KSO_WM_UNIT_FILL_BACK_SCHEMECOLOR_INDEX" val="7"/>
  <p:tag name="KSO_WM_UNIT_FILL_TYPE" val="2"/>
  <p:tag name="KSO_WM_UNIT_TEXT_FILL_FORE_SCHEMECOLOR_INDEX_BRIGHTNESS" val="0"/>
  <p:tag name="KSO_WM_UNIT_TEXT_FILL_FORE_SCHEMECOLOR_INDEX" val="2"/>
  <p:tag name="KSO_WM_UNIT_TEXT_FILL_TYPE" val="1"/>
</p:tagLst>
</file>

<file path=ppt/tags/tag302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  <p:tag name="KSO_WM_UNIT_FILL_FORE_SCHEMECOLOR_INDEX_BRIGHTNESS" val="0"/>
  <p:tag name="KSO_WM_UNIT_FILL_FORE_SCHEMECOLOR_INDEX" val="6"/>
  <p:tag name="KSO_WM_UNIT_FILL_BACK_SCHEMECOLOR_INDEX_BRIGHTNESS" val="0"/>
  <p:tag name="KSO_WM_UNIT_FILL_BACK_SCHEMECOLOR_INDEX" val="8"/>
  <p:tag name="KSO_WM_UNIT_FILL_TYPE" val="2"/>
  <p:tag name="KSO_WM_UNIT_TEXT_FILL_FORE_SCHEMECOLOR_INDEX_BRIGHTNESS" val="0"/>
  <p:tag name="KSO_WM_UNIT_TEXT_FILL_FORE_SCHEMECOLOR_INDEX" val="2"/>
  <p:tag name="KSO_WM_UNIT_TEXT_FILL_TYPE" val="1"/>
</p:tagLst>
</file>

<file path=ppt/tags/tag303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  <p:tag name="KSO_WM_UNIT_FILL_FORE_SCHEMECOLOR_INDEX_BRIGHTNESS" val="0"/>
  <p:tag name="KSO_WM_UNIT_FILL_FORE_SCHEMECOLOR_INDEX" val="6"/>
  <p:tag name="KSO_WM_UNIT_FILL_BACK_SCHEMECOLOR_INDEX_BRIGHTNESS" val="0"/>
  <p:tag name="KSO_WM_UNIT_FILL_BACK_SCHEMECOLOR_INDEX" val="7"/>
  <p:tag name="KSO_WM_UNIT_FILL_TYPE" val="2"/>
  <p:tag name="KSO_WM_UNIT_TEXT_FILL_FORE_SCHEMECOLOR_INDEX_BRIGHTNESS" val="0"/>
  <p:tag name="KSO_WM_UNIT_TEXT_FILL_FORE_SCHEMECOLOR_INDEX" val="2"/>
  <p:tag name="KSO_WM_UNIT_TEXT_FILL_TYPE" val="1"/>
</p:tagLst>
</file>

<file path=ppt/tags/tag304.xml><?xml version="1.0" encoding="utf-8"?>
<p:tagLst xmlns:p="http://schemas.openxmlformats.org/presentationml/2006/main">
  <p:tag name="KSO_WM_BEAUTIFY_FLAG" val=""/>
</p:tagLst>
</file>

<file path=ppt/tags/tag305.xml><?xml version="1.0" encoding="utf-8"?>
<p:tagLst xmlns:p="http://schemas.openxmlformats.org/presentationml/2006/main">
  <p:tag name="KSO_WM_BEAUTIFY_FLAG" val=""/>
</p:tagLst>
</file>

<file path=ppt/tags/tag306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307.xml><?xml version="1.0" encoding="utf-8"?>
<p:tagLst xmlns:p="http://schemas.openxmlformats.org/presentationml/2006/main">
  <p:tag name="KSO_WM_UNIT_TEXT_FILL_FORE_SCHEMECOLOR_INDEX_BRIGHTNESS" val="0.15"/>
  <p:tag name="KSO_WM_UNIT_TEXT_FILL_FORE_SCHEMECOLOR_INDEX" val="13"/>
  <p:tag name="KSO_WM_UNIT_TEXT_FILL_TYPE" val="1"/>
</p:tagLst>
</file>

<file path=ppt/tags/tag308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LIDE_BACKGROUND_TYPE" val="general"/>
</p:tagLst>
</file>

<file path=ppt/tags/tag309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  <p:tag name="KSO_WM_UNIT_FILL_FORE_SCHEMECOLOR_INDEX_BRIGHTNESS" val="0"/>
  <p:tag name="KSO_WM_UNIT_FILL_FORE_SCHEMECOLOR_INDEX" val="6"/>
  <p:tag name="KSO_WM_UNIT_FILL_BACK_SCHEMECOLOR_INDEX_BRIGHTNESS" val="0"/>
  <p:tag name="KSO_WM_UNIT_FILL_BACK_SCHEMECOLOR_INDEX" val="8"/>
  <p:tag name="KSO_WM_UNIT_FILL_TYPE" val="2"/>
  <p:tag name="KSO_WM_UNIT_TEXT_FILL_FORE_SCHEMECOLOR_INDEX_BRIGHTNESS" val="0"/>
  <p:tag name="KSO_WM_UNIT_TEXT_FILL_FORE_SCHEMECOLOR_INDEX" val="2"/>
  <p:tag name="KSO_WM_UNIT_TEXT_FILL_TYPE" val="1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0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  <p:tag name="KSO_WM_UNIT_FILL_FORE_SCHEMECOLOR_INDEX_BRIGHTNESS" val="0"/>
  <p:tag name="KSO_WM_UNIT_FILL_FORE_SCHEMECOLOR_INDEX" val="6"/>
  <p:tag name="KSO_WM_UNIT_FILL_BACK_SCHEMECOLOR_INDEX_BRIGHTNESS" val="0"/>
  <p:tag name="KSO_WM_UNIT_FILL_BACK_SCHEMECOLOR_INDEX" val="7"/>
  <p:tag name="KSO_WM_UNIT_FILL_TYPE" val="2"/>
  <p:tag name="KSO_WM_UNIT_TEXT_FILL_FORE_SCHEMECOLOR_INDEX_BRIGHTNESS" val="0"/>
  <p:tag name="KSO_WM_UNIT_TEXT_FILL_FORE_SCHEMECOLOR_INDEX" val="2"/>
  <p:tag name="KSO_WM_UNIT_TEXT_FILL_TYPE" val="1"/>
</p:tagLst>
</file>

<file path=ppt/tags/tag311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  <p:tag name="KSO_WM_UNIT_FILL_FORE_SCHEMECOLOR_INDEX_BRIGHTNESS" val="0"/>
  <p:tag name="KSO_WM_UNIT_FILL_FORE_SCHEMECOLOR_INDEX" val="6"/>
  <p:tag name="KSO_WM_UNIT_FILL_BACK_SCHEMECOLOR_INDEX_BRIGHTNESS" val="0"/>
  <p:tag name="KSO_WM_UNIT_FILL_BACK_SCHEMECOLOR_INDEX" val="8"/>
  <p:tag name="KSO_WM_UNIT_FILL_TYPE" val="2"/>
  <p:tag name="KSO_WM_UNIT_TEXT_FILL_FORE_SCHEMECOLOR_INDEX_BRIGHTNESS" val="0"/>
  <p:tag name="KSO_WM_UNIT_TEXT_FILL_FORE_SCHEMECOLOR_INDEX" val="2"/>
  <p:tag name="KSO_WM_UNIT_TEXT_FILL_TYPE" val="1"/>
</p:tagLst>
</file>

<file path=ppt/tags/tag312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  <p:tag name="KSO_WM_UNIT_FILL_FORE_SCHEMECOLOR_INDEX_BRIGHTNESS" val="0"/>
  <p:tag name="KSO_WM_UNIT_FILL_FORE_SCHEMECOLOR_INDEX" val="6"/>
  <p:tag name="KSO_WM_UNIT_FILL_BACK_SCHEMECOLOR_INDEX_BRIGHTNESS" val="0"/>
  <p:tag name="KSO_WM_UNIT_FILL_BACK_SCHEMECOLOR_INDEX" val="7"/>
  <p:tag name="KSO_WM_UNIT_FILL_TYPE" val="2"/>
  <p:tag name="KSO_WM_UNIT_TEXT_FILL_FORE_SCHEMECOLOR_INDEX_BRIGHTNESS" val="0"/>
  <p:tag name="KSO_WM_UNIT_TEXT_FILL_FORE_SCHEMECOLOR_INDEX" val="2"/>
  <p:tag name="KSO_WM_UNIT_TEXT_FILL_TYPE" val="1"/>
</p:tagLst>
</file>

<file path=ppt/tags/tag313.xml><?xml version="1.0" encoding="utf-8"?>
<p:tagLst xmlns:p="http://schemas.openxmlformats.org/presentationml/2006/main">
  <p:tag name="KSO_WM_UNIT_TEXT_FILL_FORE_SCHEMECOLOR_INDEX_BRIGHTNESS" val="0"/>
  <p:tag name="KSO_WM_UNIT_TEXT_FILL_FORE_SCHEMECOLOR_INDEX" val="14"/>
  <p:tag name="KSO_WM_UNIT_TEXT_FILL_TYPE" val="1"/>
</p:tagLst>
</file>

<file path=ppt/tags/tag314.xml><?xml version="1.0" encoding="utf-8"?>
<p:tagLst xmlns:p="http://schemas.openxmlformats.org/presentationml/2006/main">
  <p:tag name="KSO_WM_BEAUTIFY_FLAG" val=""/>
</p:tagLst>
</file>

<file path=ppt/tags/tag315.xml><?xml version="1.0" encoding="utf-8"?>
<p:tagLst xmlns:p="http://schemas.openxmlformats.org/presentationml/2006/main">
  <p:tag name="KSO_WM_UNIT_TEXT_FILL_FORE_SCHEMECOLOR_INDEX_BRIGHTNESS" val="0.15"/>
  <p:tag name="KSO_WM_UNIT_TEXT_FILL_FORE_SCHEMECOLOR_INDEX" val="13"/>
  <p:tag name="KSO_WM_UNIT_TEXT_FILL_TYPE" val="1"/>
</p:tagLst>
</file>

<file path=ppt/tags/tag31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LIDE_BACKGROUND_TYPE" val="general"/>
</p:tagLst>
</file>

<file path=ppt/tags/tag317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  <p:tag name="KSO_WM_UNIT_FILL_FORE_SCHEMECOLOR_INDEX_BRIGHTNESS" val="0"/>
  <p:tag name="KSO_WM_UNIT_FILL_FORE_SCHEMECOLOR_INDEX" val="6"/>
  <p:tag name="KSO_WM_UNIT_FILL_BACK_SCHEMECOLOR_INDEX_BRIGHTNESS" val="0"/>
  <p:tag name="KSO_WM_UNIT_FILL_BACK_SCHEMECOLOR_INDEX" val="8"/>
  <p:tag name="KSO_WM_UNIT_FILL_TYPE" val="2"/>
  <p:tag name="KSO_WM_UNIT_TEXT_FILL_FORE_SCHEMECOLOR_INDEX_BRIGHTNESS" val="0"/>
  <p:tag name="KSO_WM_UNIT_TEXT_FILL_FORE_SCHEMECOLOR_INDEX" val="2"/>
  <p:tag name="KSO_WM_UNIT_TEXT_FILL_TYPE" val="1"/>
</p:tagLst>
</file>

<file path=ppt/tags/tag318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  <p:tag name="KSO_WM_UNIT_FILL_FORE_SCHEMECOLOR_INDEX_BRIGHTNESS" val="0"/>
  <p:tag name="KSO_WM_UNIT_FILL_FORE_SCHEMECOLOR_INDEX" val="6"/>
  <p:tag name="KSO_WM_UNIT_FILL_BACK_SCHEMECOLOR_INDEX_BRIGHTNESS" val="0"/>
  <p:tag name="KSO_WM_UNIT_FILL_BACK_SCHEMECOLOR_INDEX" val="7"/>
  <p:tag name="KSO_WM_UNIT_FILL_TYPE" val="2"/>
  <p:tag name="KSO_WM_UNIT_TEXT_FILL_FORE_SCHEMECOLOR_INDEX_BRIGHTNESS" val="0"/>
  <p:tag name="KSO_WM_UNIT_TEXT_FILL_FORE_SCHEMECOLOR_INDEX" val="2"/>
  <p:tag name="KSO_WM_UNIT_TEXT_FILL_TYPE" val="1"/>
</p:tagLst>
</file>

<file path=ppt/tags/tag319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  <p:tag name="KSO_WM_UNIT_FILL_FORE_SCHEMECOLOR_INDEX_BRIGHTNESS" val="0"/>
  <p:tag name="KSO_WM_UNIT_FILL_FORE_SCHEMECOLOR_INDEX" val="6"/>
  <p:tag name="KSO_WM_UNIT_FILL_BACK_SCHEMECOLOR_INDEX_BRIGHTNESS" val="0"/>
  <p:tag name="KSO_WM_UNIT_FILL_BACK_SCHEMECOLOR_INDEX" val="8"/>
  <p:tag name="KSO_WM_UNIT_FILL_TYPE" val="2"/>
  <p:tag name="KSO_WM_UNIT_TEXT_FILL_FORE_SCHEMECOLOR_INDEX_BRIGHTNESS" val="0"/>
  <p:tag name="KSO_WM_UNIT_TEXT_FILL_FORE_SCHEMECOLOR_INDEX" val="2"/>
  <p:tag name="KSO_WM_UNIT_TEXT_FILL_TYPE" val="1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0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  <p:tag name="KSO_WM_UNIT_FILL_FORE_SCHEMECOLOR_INDEX_BRIGHTNESS" val="0"/>
  <p:tag name="KSO_WM_UNIT_FILL_FORE_SCHEMECOLOR_INDEX" val="6"/>
  <p:tag name="KSO_WM_UNIT_FILL_BACK_SCHEMECOLOR_INDEX_BRIGHTNESS" val="0"/>
  <p:tag name="KSO_WM_UNIT_FILL_BACK_SCHEMECOLOR_INDEX" val="7"/>
  <p:tag name="KSO_WM_UNIT_FILL_TYPE" val="2"/>
  <p:tag name="KSO_WM_UNIT_TEXT_FILL_FORE_SCHEMECOLOR_INDEX_BRIGHTNESS" val="0"/>
  <p:tag name="KSO_WM_UNIT_TEXT_FILL_FORE_SCHEMECOLOR_INDEX" val="2"/>
  <p:tag name="KSO_WM_UNIT_TEXT_FILL_TYPE" val="1"/>
</p:tagLst>
</file>

<file path=ppt/tags/tag321.xml><?xml version="1.0" encoding="utf-8"?>
<p:tagLst xmlns:p="http://schemas.openxmlformats.org/presentationml/2006/main">
  <p:tag name="KSO_WM_UNIT_TEXT_FILL_FORE_SCHEMECOLOR_INDEX_BRIGHTNESS" val="0"/>
  <p:tag name="KSO_WM_UNIT_TEXT_FILL_FORE_SCHEMECOLOR_INDEX" val="14"/>
  <p:tag name="KSO_WM_UNIT_TEXT_FILL_TYPE" val="1"/>
</p:tagLst>
</file>

<file path=ppt/tags/tag322.xml><?xml version="1.0" encoding="utf-8"?>
<p:tagLst xmlns:p="http://schemas.openxmlformats.org/presentationml/2006/main">
  <p:tag name="KSO_WM_UNIT_TEXT_FILL_FORE_SCHEMECOLOR_INDEX_BRIGHTNESS" val="0.15"/>
  <p:tag name="KSO_WM_UNIT_TEXT_FILL_FORE_SCHEMECOLOR_INDEX" val="13"/>
  <p:tag name="KSO_WM_UNIT_TEXT_FILL_TYPE" val="1"/>
</p:tagLst>
</file>

<file path=ppt/tags/tag323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LIDE_BACKGROUND_TYPE" val="general"/>
</p:tagLst>
</file>

<file path=ppt/tags/tag324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  <p:tag name="KSO_WM_UNIT_FILL_FORE_SCHEMECOLOR_INDEX_BRIGHTNESS" val="0"/>
  <p:tag name="KSO_WM_UNIT_FILL_FORE_SCHEMECOLOR_INDEX" val="6"/>
  <p:tag name="KSO_WM_UNIT_FILL_BACK_SCHEMECOLOR_INDEX_BRIGHTNESS" val="0"/>
  <p:tag name="KSO_WM_UNIT_FILL_BACK_SCHEMECOLOR_INDEX" val="8"/>
  <p:tag name="KSO_WM_UNIT_FILL_TYPE" val="2"/>
  <p:tag name="KSO_WM_UNIT_TEXT_FILL_FORE_SCHEMECOLOR_INDEX_BRIGHTNESS" val="0"/>
  <p:tag name="KSO_WM_UNIT_TEXT_FILL_FORE_SCHEMECOLOR_INDEX" val="2"/>
  <p:tag name="KSO_WM_UNIT_TEXT_FILL_TYPE" val="1"/>
</p:tagLst>
</file>

<file path=ppt/tags/tag325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  <p:tag name="KSO_WM_UNIT_FILL_FORE_SCHEMECOLOR_INDEX_BRIGHTNESS" val="0"/>
  <p:tag name="KSO_WM_UNIT_FILL_FORE_SCHEMECOLOR_INDEX" val="6"/>
  <p:tag name="KSO_WM_UNIT_FILL_BACK_SCHEMECOLOR_INDEX_BRIGHTNESS" val="0"/>
  <p:tag name="KSO_WM_UNIT_FILL_BACK_SCHEMECOLOR_INDEX" val="7"/>
  <p:tag name="KSO_WM_UNIT_FILL_TYPE" val="2"/>
  <p:tag name="KSO_WM_UNIT_TEXT_FILL_FORE_SCHEMECOLOR_INDEX_BRIGHTNESS" val="0"/>
  <p:tag name="KSO_WM_UNIT_TEXT_FILL_FORE_SCHEMECOLOR_INDEX" val="2"/>
  <p:tag name="KSO_WM_UNIT_TEXT_FILL_TYPE" val="1"/>
</p:tagLst>
</file>

<file path=ppt/tags/tag326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  <p:tag name="KSO_WM_UNIT_FILL_FORE_SCHEMECOLOR_INDEX_BRIGHTNESS" val="0"/>
  <p:tag name="KSO_WM_UNIT_FILL_FORE_SCHEMECOLOR_INDEX" val="6"/>
  <p:tag name="KSO_WM_UNIT_FILL_BACK_SCHEMECOLOR_INDEX_BRIGHTNESS" val="0"/>
  <p:tag name="KSO_WM_UNIT_FILL_BACK_SCHEMECOLOR_INDEX" val="8"/>
  <p:tag name="KSO_WM_UNIT_FILL_TYPE" val="2"/>
  <p:tag name="KSO_WM_UNIT_TEXT_FILL_FORE_SCHEMECOLOR_INDEX_BRIGHTNESS" val="0"/>
  <p:tag name="KSO_WM_UNIT_TEXT_FILL_FORE_SCHEMECOLOR_INDEX" val="2"/>
  <p:tag name="KSO_WM_UNIT_TEXT_FILL_TYPE" val="1"/>
</p:tagLst>
</file>

<file path=ppt/tags/tag327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  <p:tag name="KSO_WM_UNIT_FILL_FORE_SCHEMECOLOR_INDEX_BRIGHTNESS" val="0"/>
  <p:tag name="KSO_WM_UNIT_FILL_FORE_SCHEMECOLOR_INDEX" val="6"/>
  <p:tag name="KSO_WM_UNIT_FILL_BACK_SCHEMECOLOR_INDEX_BRIGHTNESS" val="0"/>
  <p:tag name="KSO_WM_UNIT_FILL_BACK_SCHEMECOLOR_INDEX" val="7"/>
  <p:tag name="KSO_WM_UNIT_FILL_TYPE" val="2"/>
  <p:tag name="KSO_WM_UNIT_TEXT_FILL_FORE_SCHEMECOLOR_INDEX_BRIGHTNESS" val="0"/>
  <p:tag name="KSO_WM_UNIT_TEXT_FILL_FORE_SCHEMECOLOR_INDEX" val="2"/>
  <p:tag name="KSO_WM_UNIT_TEXT_FILL_TYPE" val="1"/>
</p:tagLst>
</file>

<file path=ppt/tags/tag328.xml><?xml version="1.0" encoding="utf-8"?>
<p:tagLst xmlns:p="http://schemas.openxmlformats.org/presentationml/2006/main">
  <p:tag name="KSO_WM_UNIT_TEXT_FILL_FORE_SCHEMECOLOR_INDEX_BRIGHTNESS" val="0"/>
  <p:tag name="KSO_WM_UNIT_TEXT_FILL_FORE_SCHEMECOLOR_INDEX" val="14"/>
  <p:tag name="KSO_WM_UNIT_TEXT_FILL_TYPE" val="1"/>
</p:tagLst>
</file>

<file path=ppt/tags/tag329.xml><?xml version="1.0" encoding="utf-8"?>
<p:tagLst xmlns:p="http://schemas.openxmlformats.org/presentationml/2006/main">
  <p:tag name="KSO_WM_UNIT_TEXT_FILL_FORE_SCHEMECOLOR_INDEX_BRIGHTNESS" val="0.15"/>
  <p:tag name="KSO_WM_UNIT_TEXT_FILL_FORE_SCHEMECOLOR_INDEX" val="13"/>
  <p:tag name="KSO_WM_UNIT_TEXT_FILL_TYPE" val="1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0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LIDE_BACKGROUND_TYPE" val="general"/>
</p:tagLst>
</file>

<file path=ppt/tags/tag331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  <p:tag name="KSO_WM_UNIT_FILL_FORE_SCHEMECOLOR_INDEX_BRIGHTNESS" val="0"/>
  <p:tag name="KSO_WM_UNIT_FILL_FORE_SCHEMECOLOR_INDEX" val="6"/>
  <p:tag name="KSO_WM_UNIT_FILL_BACK_SCHEMECOLOR_INDEX_BRIGHTNESS" val="0"/>
  <p:tag name="KSO_WM_UNIT_FILL_BACK_SCHEMECOLOR_INDEX" val="8"/>
  <p:tag name="KSO_WM_UNIT_FILL_TYPE" val="2"/>
  <p:tag name="KSO_WM_UNIT_TEXT_FILL_FORE_SCHEMECOLOR_INDEX_BRIGHTNESS" val="0"/>
  <p:tag name="KSO_WM_UNIT_TEXT_FILL_FORE_SCHEMECOLOR_INDEX" val="2"/>
  <p:tag name="KSO_WM_UNIT_TEXT_FILL_TYPE" val="1"/>
</p:tagLst>
</file>

<file path=ppt/tags/tag332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  <p:tag name="KSO_WM_UNIT_FILL_FORE_SCHEMECOLOR_INDEX_BRIGHTNESS" val="0"/>
  <p:tag name="KSO_WM_UNIT_FILL_FORE_SCHEMECOLOR_INDEX" val="6"/>
  <p:tag name="KSO_WM_UNIT_FILL_BACK_SCHEMECOLOR_INDEX_BRIGHTNESS" val="0"/>
  <p:tag name="KSO_WM_UNIT_FILL_BACK_SCHEMECOLOR_INDEX" val="7"/>
  <p:tag name="KSO_WM_UNIT_FILL_TYPE" val="2"/>
  <p:tag name="KSO_WM_UNIT_TEXT_FILL_FORE_SCHEMECOLOR_INDEX_BRIGHTNESS" val="0"/>
  <p:tag name="KSO_WM_UNIT_TEXT_FILL_FORE_SCHEMECOLOR_INDEX" val="2"/>
  <p:tag name="KSO_WM_UNIT_TEXT_FILL_TYPE" val="1"/>
</p:tagLst>
</file>

<file path=ppt/tags/tag333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  <p:tag name="KSO_WM_UNIT_FILL_FORE_SCHEMECOLOR_INDEX_BRIGHTNESS" val="0"/>
  <p:tag name="KSO_WM_UNIT_FILL_FORE_SCHEMECOLOR_INDEX" val="6"/>
  <p:tag name="KSO_WM_UNIT_FILL_BACK_SCHEMECOLOR_INDEX_BRIGHTNESS" val="0"/>
  <p:tag name="KSO_WM_UNIT_FILL_BACK_SCHEMECOLOR_INDEX" val="8"/>
  <p:tag name="KSO_WM_UNIT_FILL_TYPE" val="2"/>
  <p:tag name="KSO_WM_UNIT_TEXT_FILL_FORE_SCHEMECOLOR_INDEX_BRIGHTNESS" val="0"/>
  <p:tag name="KSO_WM_UNIT_TEXT_FILL_FORE_SCHEMECOLOR_INDEX" val="2"/>
  <p:tag name="KSO_WM_UNIT_TEXT_FILL_TYPE" val="1"/>
</p:tagLst>
</file>

<file path=ppt/tags/tag334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  <p:tag name="KSO_WM_UNIT_FILL_FORE_SCHEMECOLOR_INDEX_BRIGHTNESS" val="0"/>
  <p:tag name="KSO_WM_UNIT_FILL_FORE_SCHEMECOLOR_INDEX" val="6"/>
  <p:tag name="KSO_WM_UNIT_FILL_BACK_SCHEMECOLOR_INDEX_BRIGHTNESS" val="0"/>
  <p:tag name="KSO_WM_UNIT_FILL_BACK_SCHEMECOLOR_INDEX" val="7"/>
  <p:tag name="KSO_WM_UNIT_FILL_TYPE" val="2"/>
  <p:tag name="KSO_WM_UNIT_TEXT_FILL_FORE_SCHEMECOLOR_INDEX_BRIGHTNESS" val="0"/>
  <p:tag name="KSO_WM_UNIT_TEXT_FILL_FORE_SCHEMECOLOR_INDEX" val="2"/>
  <p:tag name="KSO_WM_UNIT_TEXT_FILL_TYPE" val="1"/>
</p:tagLst>
</file>

<file path=ppt/tags/tag335.xml><?xml version="1.0" encoding="utf-8"?>
<p:tagLst xmlns:p="http://schemas.openxmlformats.org/presentationml/2006/main">
  <p:tag name="KSO_WM_BEAUTIFY_FLAG" val=""/>
</p:tagLst>
</file>

<file path=ppt/tags/tag336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337.xml><?xml version="1.0" encoding="utf-8"?>
<p:tagLst xmlns:p="http://schemas.openxmlformats.org/presentationml/2006/main">
  <p:tag name="KSO_WM_UNIT_TEXT_FILL_FORE_SCHEMECOLOR_INDEX_BRIGHTNESS" val="0.15"/>
  <p:tag name="KSO_WM_UNIT_TEXT_FILL_FORE_SCHEMECOLOR_INDEX" val="13"/>
  <p:tag name="KSO_WM_UNIT_TEXT_FILL_TYPE" val="1"/>
</p:tagLst>
</file>

<file path=ppt/tags/tag338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LIDE_BACKGROUND_TYPE" val="general"/>
</p:tagLst>
</file>

<file path=ppt/tags/tag339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  <p:tag name="KSO_WM_UNIT_FILL_FORE_SCHEMECOLOR_INDEX_BRIGHTNESS" val="0"/>
  <p:tag name="KSO_WM_UNIT_FILL_FORE_SCHEMECOLOR_INDEX" val="6"/>
  <p:tag name="KSO_WM_UNIT_FILL_BACK_SCHEMECOLOR_INDEX_BRIGHTNESS" val="0"/>
  <p:tag name="KSO_WM_UNIT_FILL_BACK_SCHEMECOLOR_INDEX" val="8"/>
  <p:tag name="KSO_WM_UNIT_FILL_TYPE" val="2"/>
  <p:tag name="KSO_WM_UNIT_TEXT_FILL_FORE_SCHEMECOLOR_INDEX_BRIGHTNESS" val="0"/>
  <p:tag name="KSO_WM_UNIT_TEXT_FILL_FORE_SCHEMECOLOR_INDEX" val="2"/>
  <p:tag name="KSO_WM_UNIT_TEXT_FILL_TYPE" val="1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40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  <p:tag name="KSO_WM_UNIT_FILL_FORE_SCHEMECOLOR_INDEX_BRIGHTNESS" val="0"/>
  <p:tag name="KSO_WM_UNIT_FILL_FORE_SCHEMECOLOR_INDEX" val="6"/>
  <p:tag name="KSO_WM_UNIT_FILL_BACK_SCHEMECOLOR_INDEX_BRIGHTNESS" val="0"/>
  <p:tag name="KSO_WM_UNIT_FILL_BACK_SCHEMECOLOR_INDEX" val="7"/>
  <p:tag name="KSO_WM_UNIT_FILL_TYPE" val="2"/>
  <p:tag name="KSO_WM_UNIT_TEXT_FILL_FORE_SCHEMECOLOR_INDEX_BRIGHTNESS" val="0"/>
  <p:tag name="KSO_WM_UNIT_TEXT_FILL_FORE_SCHEMECOLOR_INDEX" val="2"/>
  <p:tag name="KSO_WM_UNIT_TEXT_FILL_TYPE" val="1"/>
</p:tagLst>
</file>

<file path=ppt/tags/tag341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  <p:tag name="KSO_WM_UNIT_FILL_FORE_SCHEMECOLOR_INDEX_BRIGHTNESS" val="0"/>
  <p:tag name="KSO_WM_UNIT_FILL_FORE_SCHEMECOLOR_INDEX" val="6"/>
  <p:tag name="KSO_WM_UNIT_FILL_BACK_SCHEMECOLOR_INDEX_BRIGHTNESS" val="0"/>
  <p:tag name="KSO_WM_UNIT_FILL_BACK_SCHEMECOLOR_INDEX" val="8"/>
  <p:tag name="KSO_WM_UNIT_FILL_TYPE" val="2"/>
  <p:tag name="KSO_WM_UNIT_TEXT_FILL_FORE_SCHEMECOLOR_INDEX_BRIGHTNESS" val="0"/>
  <p:tag name="KSO_WM_UNIT_TEXT_FILL_FORE_SCHEMECOLOR_INDEX" val="2"/>
  <p:tag name="KSO_WM_UNIT_TEXT_FILL_TYPE" val="1"/>
</p:tagLst>
</file>

<file path=ppt/tags/tag342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  <p:tag name="KSO_WM_UNIT_FILL_FORE_SCHEMECOLOR_INDEX_BRIGHTNESS" val="0"/>
  <p:tag name="KSO_WM_UNIT_FILL_FORE_SCHEMECOLOR_INDEX" val="6"/>
  <p:tag name="KSO_WM_UNIT_FILL_BACK_SCHEMECOLOR_INDEX_BRIGHTNESS" val="0"/>
  <p:tag name="KSO_WM_UNIT_FILL_BACK_SCHEMECOLOR_INDEX" val="7"/>
  <p:tag name="KSO_WM_UNIT_FILL_TYPE" val="2"/>
  <p:tag name="KSO_WM_UNIT_TEXT_FILL_FORE_SCHEMECOLOR_INDEX_BRIGHTNESS" val="0"/>
  <p:tag name="KSO_WM_UNIT_TEXT_FILL_FORE_SCHEMECOLOR_INDEX" val="2"/>
  <p:tag name="KSO_WM_UNIT_TEXT_FILL_TYPE" val="1"/>
</p:tagLst>
</file>

<file path=ppt/tags/tag343.xml><?xml version="1.0" encoding="utf-8"?>
<p:tagLst xmlns:p="http://schemas.openxmlformats.org/presentationml/2006/main">
  <p:tag name="KSO_WM_BEAUTIFY_FLAG" val=""/>
</p:tagLst>
</file>

<file path=ppt/tags/tag344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345.xml><?xml version="1.0" encoding="utf-8"?>
<p:tagLst xmlns:p="http://schemas.openxmlformats.org/presentationml/2006/main">
  <p:tag name="KSO_WM_BEAUTIFY_FLAG" val=""/>
</p:tagLst>
</file>

<file path=ppt/tags/tag346.xml><?xml version="1.0" encoding="utf-8"?>
<p:tagLst xmlns:p="http://schemas.openxmlformats.org/presentationml/2006/main">
  <p:tag name="KSO_WM_UNIT_TEXT_FILL_FORE_SCHEMECOLOR_INDEX_BRIGHTNESS" val="0.35"/>
  <p:tag name="KSO_WM_UNIT_TEXT_FILL_FORE_SCHEMECOLOR_INDEX" val="13"/>
  <p:tag name="KSO_WM_UNIT_TEXT_FILL_TYPE" val="1"/>
</p:tagLst>
</file>

<file path=ppt/tags/tag34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LIDE_BACKGROUND_TYPE" val="general"/>
</p:tagLst>
</file>

<file path=ppt/tags/tag348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  <p:tag name="KSO_WM_UNIT_FILL_FORE_SCHEMECOLOR_INDEX_BRIGHTNESS" val="0"/>
  <p:tag name="KSO_WM_UNIT_FILL_FORE_SCHEMECOLOR_INDEX" val="6"/>
  <p:tag name="KSO_WM_UNIT_FILL_BACK_SCHEMECOLOR_INDEX_BRIGHTNESS" val="0"/>
  <p:tag name="KSO_WM_UNIT_FILL_BACK_SCHEMECOLOR_INDEX" val="8"/>
  <p:tag name="KSO_WM_UNIT_FILL_TYPE" val="2"/>
  <p:tag name="KSO_WM_UNIT_TEXT_FILL_FORE_SCHEMECOLOR_INDEX_BRIGHTNESS" val="0"/>
  <p:tag name="KSO_WM_UNIT_TEXT_FILL_FORE_SCHEMECOLOR_INDEX" val="2"/>
  <p:tag name="KSO_WM_UNIT_TEXT_FILL_TYPE" val="1"/>
</p:tagLst>
</file>

<file path=ppt/tags/tag349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  <p:tag name="KSO_WM_UNIT_FILL_FORE_SCHEMECOLOR_INDEX_BRIGHTNESS" val="0"/>
  <p:tag name="KSO_WM_UNIT_FILL_FORE_SCHEMECOLOR_INDEX" val="6"/>
  <p:tag name="KSO_WM_UNIT_FILL_BACK_SCHEMECOLOR_INDEX_BRIGHTNESS" val="0"/>
  <p:tag name="KSO_WM_UNIT_FILL_BACK_SCHEMECOLOR_INDEX" val="7"/>
  <p:tag name="KSO_WM_UNIT_FILL_TYPE" val="2"/>
  <p:tag name="KSO_WM_UNIT_TEXT_FILL_FORE_SCHEMECOLOR_INDEX_BRIGHTNESS" val="0"/>
  <p:tag name="KSO_WM_UNIT_TEXT_FILL_FORE_SCHEMECOLOR_INDEX" val="2"/>
  <p:tag name="KSO_WM_UNIT_TEXT_FILL_TYPE" val="1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0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  <p:tag name="KSO_WM_UNIT_FILL_FORE_SCHEMECOLOR_INDEX_BRIGHTNESS" val="0"/>
  <p:tag name="KSO_WM_UNIT_FILL_FORE_SCHEMECOLOR_INDEX" val="6"/>
  <p:tag name="KSO_WM_UNIT_FILL_BACK_SCHEMECOLOR_INDEX_BRIGHTNESS" val="0"/>
  <p:tag name="KSO_WM_UNIT_FILL_BACK_SCHEMECOLOR_INDEX" val="8"/>
  <p:tag name="KSO_WM_UNIT_FILL_TYPE" val="2"/>
  <p:tag name="KSO_WM_UNIT_TEXT_FILL_FORE_SCHEMECOLOR_INDEX_BRIGHTNESS" val="0"/>
  <p:tag name="KSO_WM_UNIT_TEXT_FILL_FORE_SCHEMECOLOR_INDEX" val="2"/>
  <p:tag name="KSO_WM_UNIT_TEXT_FILL_TYPE" val="1"/>
</p:tagLst>
</file>

<file path=ppt/tags/tag351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  <p:tag name="KSO_WM_UNIT_FILL_FORE_SCHEMECOLOR_INDEX_BRIGHTNESS" val="0"/>
  <p:tag name="KSO_WM_UNIT_FILL_FORE_SCHEMECOLOR_INDEX" val="6"/>
  <p:tag name="KSO_WM_UNIT_FILL_BACK_SCHEMECOLOR_INDEX_BRIGHTNESS" val="0"/>
  <p:tag name="KSO_WM_UNIT_FILL_BACK_SCHEMECOLOR_INDEX" val="7"/>
  <p:tag name="KSO_WM_UNIT_FILL_TYPE" val="2"/>
  <p:tag name="KSO_WM_UNIT_TEXT_FILL_FORE_SCHEMECOLOR_INDEX_BRIGHTNESS" val="0"/>
  <p:tag name="KSO_WM_UNIT_TEXT_FILL_FORE_SCHEMECOLOR_INDEX" val="2"/>
  <p:tag name="KSO_WM_UNIT_TEXT_FILL_TYPE" val="1"/>
</p:tagLst>
</file>

<file path=ppt/tags/tag352.xml><?xml version="1.0" encoding="utf-8"?>
<p:tagLst xmlns:p="http://schemas.openxmlformats.org/presentationml/2006/main">
  <p:tag name="KSO_WM_BEAUTIFY_FLAG" val=""/>
</p:tagLst>
</file>

<file path=ppt/tags/tag353.xml><?xml version="1.0" encoding="utf-8"?>
<p:tagLst xmlns:p="http://schemas.openxmlformats.org/presentationml/2006/main">
  <p:tag name="KSO_WM_UNIT_TEXT_FILL_FORE_SCHEMECOLOR_INDEX_BRIGHTNESS" val="0.35"/>
  <p:tag name="KSO_WM_UNIT_TEXT_FILL_FORE_SCHEMECOLOR_INDEX" val="13"/>
  <p:tag name="KSO_WM_UNIT_TEXT_FILL_TYPE" val="1"/>
</p:tagLst>
</file>

<file path=ppt/tags/tag354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LIDE_BACKGROUND_TYPE" val="general"/>
</p:tagLst>
</file>

<file path=ppt/tags/tag355.xml><?xml version="1.0" encoding="utf-8"?>
<p:tagLst xmlns:p="http://schemas.openxmlformats.org/presentationml/2006/main">
  <p:tag name="KSO_WM_BEAUTIFY_FLAG" val=""/>
</p:tagLst>
</file>

<file path=ppt/tags/tag356.xml><?xml version="1.0" encoding="utf-8"?>
<p:tagLst xmlns:p="http://schemas.openxmlformats.org/presentationml/2006/main">
  <p:tag name="KSO_WM_BEAUTIFY_FLAG" val=""/>
</p:tagLst>
</file>

<file path=ppt/tags/tag357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358.xml><?xml version="1.0" encoding="utf-8"?>
<p:tagLst xmlns:p="http://schemas.openxmlformats.org/presentationml/2006/main">
  <p:tag name="KSO_WM_UNIT_ISCONTENTSTITLE" val="0"/>
  <p:tag name="KSO_WM_UNIT_ISNUMDGMTITLE" val="0"/>
  <p:tag name="KSO_WM_UNIT_PRESET_TEXT" val="THANKS"/>
  <p:tag name="KSO_WM_UNIT_NOCLEAR" val="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29147_13*a*1"/>
  <p:tag name="KSO_WM_TEMPLATE_CATEGORY" val="custom"/>
  <p:tag name="KSO_WM_TEMPLATE_INDEX" val="20229147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4"/>
  <p:tag name="KSO_WM_UNIT_TEXT_FILL_TYPE" val="1"/>
</p:tagLst>
</file>

<file path=ppt/tags/tag359.xml><?xml version="1.0" encoding="utf-8"?>
<p:tagLst xmlns:p="http://schemas.openxmlformats.org/presentationml/2006/main">
  <p:tag name="KSO_WM_UNIT_ISCONTENTSTITLE" val="0"/>
  <p:tag name="KSO_WM_UNIT_ISNUMDGMTITLE" val="0"/>
  <p:tag name="KSO_WM_UNIT_PRESET_TEXT" val="感谢观看"/>
  <p:tag name="KSO_WM_UNIT_NOCLEAR" val="0"/>
  <p:tag name="KSO_WM_UNIT_VALUE" val="1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29147_13*b*1"/>
  <p:tag name="KSO_WM_TEMPLATE_CATEGORY" val="custom"/>
  <p:tag name="KSO_WM_TEMPLATE_INDEX" val="20229147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4"/>
  <p:tag name="KSO_WM_UNIT_TEXT_FILL_TYPE" val="1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29147_13*i*1"/>
  <p:tag name="KSO_WM_TEMPLATE_CATEGORY" val="custom"/>
  <p:tag name="KSO_WM_TEMPLATE_INDEX" val="20229147"/>
  <p:tag name="KSO_WM_UNIT_LAYERLEVEL" val="1"/>
  <p:tag name="KSO_WM_TAG_VERSION" val="1.0"/>
  <p:tag name="KSO_WM_BEAUTIFY_FLAG" val="#wm#"/>
  <p:tag name="KSO_WM_UNIT_PRESET_TEXT" val="Bye 202X"/>
  <p:tag name="KSO_WM_UNIT_FILL_FORE_SCHEMECOLOR_INDEX_BRIGHTNESS" val="0"/>
  <p:tag name="KSO_WM_UNIT_FILL_FORE_SCHEMECOLOR_INDEX" val="5"/>
  <p:tag name="KSO_WM_UNIT_FILL_TYPE" val="1"/>
</p:tagLst>
</file>

<file path=ppt/tags/tag361.xml><?xml version="1.0" encoding="utf-8"?>
<p:tagLst xmlns:p="http://schemas.openxmlformats.org/presentationml/2006/main">
  <p:tag name="KSO_WM_BEAUTIFY_FLAG" val="#wm#"/>
  <p:tag name="KSO_WM_TEMPLATE_CATEGORY" val="custom"/>
  <p:tag name="KSO_WM_TEMPLATE_INDEX" val="20229147"/>
  <p:tag name="KSO_WM_SLIDE_ID" val="custom20229147_13"/>
  <p:tag name="KSO_WM_TEMPLATE_SUBCATEGORY" val="0"/>
  <p:tag name="KSO_WM_TEMPLATE_MASTER_TYPE" val="1"/>
  <p:tag name="KSO_WM_TEMPLATE_COLOR_TYPE" val="0"/>
  <p:tag name="KSO_WM_SLIDE_ITEM_CNT" val="0"/>
  <p:tag name="KSO_WM_SLIDE_INDEX" val="13"/>
  <p:tag name="KSO_WM_TAG_VERSION" val="1.0"/>
  <p:tag name="KSO_WM_SLIDE_TYPE" val="endPage"/>
  <p:tag name="KSO_WM_SLIDE_SUBTYPE" val="pureTxt"/>
  <p:tag name="KSO_WM_SLIDE_LAYOUT" val="a_b"/>
  <p:tag name="KSO_WM_SLIDE_LAYOUT_CNT" val="1_1"/>
</p:tagLst>
</file>

<file path=ppt/tags/tag362.xml><?xml version="1.0" encoding="utf-8"?>
<p:tagLst xmlns:p="http://schemas.openxmlformats.org/presentationml/2006/main">
  <p:tag name="COMMONDATA" val="eyJoZGlkIjoiNjcxMDMzM2E2ZWYyOTRkMDM5NjdjYTJkYzE0M2I0ZTQifQ=="/>
  <p:tag name="KSO_WPP_MARK_KEY" val="e6a9bbff-b3ce-4dfb-b17f-cdcd22bcac59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/>
            </a:gs>
            <a:gs pos="100000">
              <a:schemeClr val="phClr">
                <a:lumMod val="85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">
      <a:dk1>
        <a:srgbClr val="000000"/>
      </a:dk1>
      <a:lt1>
        <a:srgbClr val="FFFFFF"/>
      </a:lt1>
      <a:dk2>
        <a:srgbClr val="142A5B"/>
      </a:dk2>
      <a:lt2>
        <a:srgbClr val="FFFFFF"/>
      </a:lt2>
      <a:accent1>
        <a:srgbClr val="16EAEE"/>
      </a:accent1>
      <a:accent2>
        <a:srgbClr val="3858FA"/>
      </a:accent2>
      <a:accent3>
        <a:srgbClr val="5C73FB"/>
      </a:accent3>
      <a:accent4>
        <a:srgbClr val="1C3B72"/>
      </a:accent4>
      <a:accent5>
        <a:srgbClr val="FFDB00"/>
      </a:accent5>
      <a:accent6>
        <a:srgbClr val="8337FF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2910</Words>
  <Application>WPS 演示</Application>
  <PresentationFormat>宽屏</PresentationFormat>
  <Paragraphs>132</Paragraphs>
  <Slides>15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15</vt:i4>
      </vt:variant>
    </vt:vector>
  </HeadingPairs>
  <TitlesOfParts>
    <vt:vector size="26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Bahnschrift</vt:lpstr>
      <vt:lpstr>Arial Black</vt:lpstr>
      <vt:lpstr>Office 主题​​</vt:lpstr>
      <vt:lpstr>1_Office 主题​​</vt:lpstr>
      <vt:lpstr>操作系统程序作业 4th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时间从1583减少到了1017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禹泽海</cp:lastModifiedBy>
  <cp:revision>210</cp:revision>
  <dcterms:created xsi:type="dcterms:W3CDTF">2019-06-19T02:08:00Z</dcterms:created>
  <dcterms:modified xsi:type="dcterms:W3CDTF">2023-10-24T13:19:44Z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2052-11.1.0.14036</vt:lpwstr>
  </property>
  <property fmtid="{D5CDD505-2E9C-101B-9397-08002B2CF9AE}" pid="3" name="ICV">
    <vt:lpwstr>50DD745B5A8848078A30BBF012D07458_11</vt:lpwstr>
  </property>
</Properties>
</file>