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5"/>
    <p:restoredTop sz="94857"/>
  </p:normalViewPr>
  <p:slideViewPr>
    <p:cSldViewPr snapToGrid="0" snapToObjects="1">
      <p:cViewPr>
        <p:scale>
          <a:sx n="230" d="100"/>
          <a:sy n="230" d="100"/>
        </p:scale>
        <p:origin x="1880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8FA79-1622-5A48-BFF9-546CF1A18D05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AF5F8-692A-8A4E-8CE7-B5D2CEF6FB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113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AF5F8-692A-8A4E-8CE7-B5D2CEF6FB6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38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51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71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245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35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2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42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7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027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2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06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33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550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처리 3">
            <a:extLst>
              <a:ext uri="{FF2B5EF4-FFF2-40B4-BE49-F238E27FC236}">
                <a16:creationId xmlns:a16="http://schemas.microsoft.com/office/drawing/2014/main" id="{0FB20C3E-0B15-C144-9A05-392F2ABD088F}"/>
              </a:ext>
            </a:extLst>
          </p:cNvPr>
          <p:cNvSpPr/>
          <p:nvPr/>
        </p:nvSpPr>
        <p:spPr>
          <a:xfrm>
            <a:off x="1605214" y="374865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서버</a:t>
            </a:r>
            <a:r>
              <a:rPr kumimoji="1" lang="en-US" altLang="ko-Kore-KR" sz="600" dirty="0">
                <a:solidFill>
                  <a:schemeClr val="tx1"/>
                </a:solidFill>
              </a:rPr>
              <a:t>:</a:t>
            </a:r>
            <a:r>
              <a:rPr kumimoji="1" lang="ko-KR" altLang="en-US" sz="600" dirty="0">
                <a:solidFill>
                  <a:schemeClr val="tx1"/>
                </a:solidFill>
              </a:rPr>
              <a:t>  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요청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DC5AB85D-4A5F-414B-9930-C5CA34E81002}"/>
              </a:ext>
            </a:extLst>
          </p:cNvPr>
          <p:cNvSpPr/>
          <p:nvPr/>
        </p:nvSpPr>
        <p:spPr>
          <a:xfrm>
            <a:off x="1875378" y="58953"/>
            <a:ext cx="623455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시작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판단 5">
            <a:extLst>
              <a:ext uri="{FF2B5EF4-FFF2-40B4-BE49-F238E27FC236}">
                <a16:creationId xmlns:a16="http://schemas.microsoft.com/office/drawing/2014/main" id="{93C528AC-FDC2-D040-93B6-0F93A40F69C5}"/>
              </a:ext>
            </a:extLst>
          </p:cNvPr>
          <p:cNvSpPr/>
          <p:nvPr/>
        </p:nvSpPr>
        <p:spPr>
          <a:xfrm>
            <a:off x="1490914" y="3597528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600" dirty="0">
                <a:solidFill>
                  <a:schemeClr val="tx1"/>
                </a:solidFill>
              </a:rPr>
              <a:t> 유무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5FC37022-D898-6849-B49A-6E585102CE85}"/>
              </a:ext>
            </a:extLst>
          </p:cNvPr>
          <p:cNvSpPr/>
          <p:nvPr/>
        </p:nvSpPr>
        <p:spPr>
          <a:xfrm>
            <a:off x="1605214" y="707228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저장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8" name="처리 7">
            <a:extLst>
              <a:ext uri="{FF2B5EF4-FFF2-40B4-BE49-F238E27FC236}">
                <a16:creationId xmlns:a16="http://schemas.microsoft.com/office/drawing/2014/main" id="{A6A222A9-FEA0-DF46-B5A1-8199B29F2B6C}"/>
              </a:ext>
            </a:extLst>
          </p:cNvPr>
          <p:cNvSpPr/>
          <p:nvPr/>
        </p:nvSpPr>
        <p:spPr>
          <a:xfrm>
            <a:off x="1605214" y="1968057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읽은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시간순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조회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B5762361-55AD-054A-A4EA-03B9FC9D6CD0}"/>
              </a:ext>
            </a:extLst>
          </p:cNvPr>
          <p:cNvSpPr/>
          <p:nvPr/>
        </p:nvSpPr>
        <p:spPr>
          <a:xfrm>
            <a:off x="1605214" y="2331372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생성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및 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인덱스 초기화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" name="처리 10">
            <a:extLst>
              <a:ext uri="{FF2B5EF4-FFF2-40B4-BE49-F238E27FC236}">
                <a16:creationId xmlns:a16="http://schemas.microsoft.com/office/drawing/2014/main" id="{084A0338-E2B0-4C43-AC00-1FD59272D8A3}"/>
              </a:ext>
            </a:extLst>
          </p:cNvPr>
          <p:cNvSpPr/>
          <p:nvPr/>
        </p:nvSpPr>
        <p:spPr>
          <a:xfrm>
            <a:off x="1605214" y="2846610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인덱스 증가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처리 11">
            <a:extLst>
              <a:ext uri="{FF2B5EF4-FFF2-40B4-BE49-F238E27FC236}">
                <a16:creationId xmlns:a16="http://schemas.microsoft.com/office/drawing/2014/main" id="{688BCAA8-8D8A-0B49-BE8E-1F52A726945C}"/>
              </a:ext>
            </a:extLst>
          </p:cNvPr>
          <p:cNvSpPr/>
          <p:nvPr/>
        </p:nvSpPr>
        <p:spPr>
          <a:xfrm>
            <a:off x="1605214" y="3195350"/>
            <a:ext cx="1163782" cy="216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데이터 카운트 확인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(0x31)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3" name="처리 12">
            <a:extLst>
              <a:ext uri="{FF2B5EF4-FFF2-40B4-BE49-F238E27FC236}">
                <a16:creationId xmlns:a16="http://schemas.microsoft.com/office/drawing/2014/main" id="{45C13382-2117-D242-92EF-5F277F5949F9}"/>
              </a:ext>
            </a:extLst>
          </p:cNvPr>
          <p:cNvSpPr/>
          <p:nvPr/>
        </p:nvSpPr>
        <p:spPr>
          <a:xfrm>
            <a:off x="1605214" y="4829434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(0x20)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F50A43FC-C1BE-7C4C-92A9-003E2F35A0EB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883296" y="2823354"/>
            <a:ext cx="2420182" cy="93783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판단 16">
            <a:extLst>
              <a:ext uri="{FF2B5EF4-FFF2-40B4-BE49-F238E27FC236}">
                <a16:creationId xmlns:a16="http://schemas.microsoft.com/office/drawing/2014/main" id="{D358A6B0-C013-4842-82BA-580B3133CFBC}"/>
              </a:ext>
            </a:extLst>
          </p:cNvPr>
          <p:cNvSpPr/>
          <p:nvPr/>
        </p:nvSpPr>
        <p:spPr>
          <a:xfrm>
            <a:off x="4607287" y="2496040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마지막 인덱스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900AD1CC-6803-A244-BC37-CC9D3B3452B3}"/>
              </a:ext>
            </a:extLst>
          </p:cNvPr>
          <p:cNvCxnSpPr>
            <a:cxnSpLocks/>
            <a:stCxn id="17" idx="1"/>
            <a:endCxn id="11" idx="0"/>
          </p:cNvCxnSpPr>
          <p:nvPr/>
        </p:nvCxnSpPr>
        <p:spPr>
          <a:xfrm rot="10800000" flipV="1">
            <a:off x="2187105" y="2659696"/>
            <a:ext cx="2420182" cy="186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D9D857-EF70-8643-9503-7E6A17A10AA1}"/>
              </a:ext>
            </a:extLst>
          </p:cNvPr>
          <p:cNvCxnSpPr>
            <a:cxnSpLocks/>
            <a:stCxn id="17" idx="0"/>
            <a:endCxn id="100" idx="2"/>
          </p:cNvCxnSpPr>
          <p:nvPr/>
        </p:nvCxnSpPr>
        <p:spPr>
          <a:xfrm flipH="1" flipV="1">
            <a:off x="5297583" y="2219814"/>
            <a:ext cx="5895" cy="2762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85421958-1174-8B4C-965A-8102A05DEF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187105" y="2511482"/>
            <a:ext cx="0" cy="33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57F5AF-F6C2-B546-A7A4-307EC59E3BBC}"/>
              </a:ext>
            </a:extLst>
          </p:cNvPr>
          <p:cNvSpPr txBox="1"/>
          <p:nvPr/>
        </p:nvSpPr>
        <p:spPr>
          <a:xfrm>
            <a:off x="5144326" y="229233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30" name="판단 29">
            <a:extLst>
              <a:ext uri="{FF2B5EF4-FFF2-40B4-BE49-F238E27FC236}">
                <a16:creationId xmlns:a16="http://schemas.microsoft.com/office/drawing/2014/main" id="{28C19158-2CA5-DD41-BD0E-48B4E7718044}"/>
              </a:ext>
            </a:extLst>
          </p:cNvPr>
          <p:cNvSpPr/>
          <p:nvPr/>
        </p:nvSpPr>
        <p:spPr>
          <a:xfrm>
            <a:off x="1490914" y="5204953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처리 30">
            <a:extLst>
              <a:ext uri="{FF2B5EF4-FFF2-40B4-BE49-F238E27FC236}">
                <a16:creationId xmlns:a16="http://schemas.microsoft.com/office/drawing/2014/main" id="{D0772111-25AC-1846-847E-B544BB0C2FA7}"/>
              </a:ext>
            </a:extLst>
          </p:cNvPr>
          <p:cNvSpPr/>
          <p:nvPr/>
        </p:nvSpPr>
        <p:spPr>
          <a:xfrm>
            <a:off x="1605214" y="5782445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 </a:t>
            </a:r>
            <a:r>
              <a:rPr kumimoji="1" lang="en-US" altLang="ko-KR" sz="600" dirty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2" name="처리 31">
            <a:extLst>
              <a:ext uri="{FF2B5EF4-FFF2-40B4-BE49-F238E27FC236}">
                <a16:creationId xmlns:a16="http://schemas.microsoft.com/office/drawing/2014/main" id="{12F398B5-F7F4-BF4E-8A91-BD02508CDF0B}"/>
              </a:ext>
            </a:extLst>
          </p:cNvPr>
          <p:cNvSpPr/>
          <p:nvPr/>
        </p:nvSpPr>
        <p:spPr>
          <a:xfrm>
            <a:off x="1605214" y="1044275"/>
            <a:ext cx="1163782" cy="216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수신기 현재 시간 설정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(0x10)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판단 32">
            <a:extLst>
              <a:ext uri="{FF2B5EF4-FFF2-40B4-BE49-F238E27FC236}">
                <a16:creationId xmlns:a16="http://schemas.microsoft.com/office/drawing/2014/main" id="{3EF0B0A0-E73F-E94C-93C7-63CE89EF3C8C}"/>
              </a:ext>
            </a:extLst>
          </p:cNvPr>
          <p:cNvSpPr/>
          <p:nvPr/>
        </p:nvSpPr>
        <p:spPr>
          <a:xfrm>
            <a:off x="1490914" y="1399772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E071BE0-91CC-CA4C-BFDA-AA5A31CD1FF9}"/>
              </a:ext>
            </a:extLst>
          </p:cNvPr>
          <p:cNvCxnSpPr>
            <a:cxnSpLocks/>
            <a:stCxn id="33" idx="1"/>
            <a:endCxn id="32" idx="1"/>
          </p:cNvCxnSpPr>
          <p:nvPr/>
        </p:nvCxnSpPr>
        <p:spPr>
          <a:xfrm rot="10800000" flipH="1">
            <a:off x="1490914" y="1152275"/>
            <a:ext cx="114300" cy="411154"/>
          </a:xfrm>
          <a:prstGeom prst="bentConnector3">
            <a:avLst>
              <a:gd name="adj1" fmla="val -2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판단 37">
            <a:extLst>
              <a:ext uri="{FF2B5EF4-FFF2-40B4-BE49-F238E27FC236}">
                <a16:creationId xmlns:a16="http://schemas.microsoft.com/office/drawing/2014/main" id="{8EABFCFB-C30F-574F-9C89-98E7262248E2}"/>
              </a:ext>
            </a:extLst>
          </p:cNvPr>
          <p:cNvSpPr/>
          <p:nvPr/>
        </p:nvSpPr>
        <p:spPr>
          <a:xfrm>
            <a:off x="1490914" y="4212923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vs </a:t>
            </a:r>
            <a:r>
              <a:rPr kumimoji="1" lang="ko-KR" altLang="en-US" sz="600" dirty="0">
                <a:solidFill>
                  <a:schemeClr val="tx1"/>
                </a:solidFill>
              </a:rPr>
              <a:t>터미널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시간차이 </a:t>
            </a:r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r>
              <a:rPr kumimoji="1" lang="ko-KR" altLang="en-US" sz="600" dirty="0">
                <a:solidFill>
                  <a:schemeClr val="tx1"/>
                </a:solidFill>
              </a:rPr>
              <a:t>분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이하 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A8F47714-D789-8945-AF11-5C0B44A21AAB}"/>
              </a:ext>
            </a:extLst>
          </p:cNvPr>
          <p:cNvCxnSpPr>
            <a:cxnSpLocks/>
            <a:stCxn id="38" idx="1"/>
            <a:endCxn id="32" idx="1"/>
          </p:cNvCxnSpPr>
          <p:nvPr/>
        </p:nvCxnSpPr>
        <p:spPr>
          <a:xfrm rot="10800000" flipH="1">
            <a:off x="1490914" y="1152276"/>
            <a:ext cx="114300" cy="3224305"/>
          </a:xfrm>
          <a:prstGeom prst="bentConnector3">
            <a:avLst>
              <a:gd name="adj1" fmla="val -2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4BE6A11-7A34-F64C-AB36-CA8164CE606F}"/>
              </a:ext>
            </a:extLst>
          </p:cNvPr>
          <p:cNvSpPr txBox="1"/>
          <p:nvPr/>
        </p:nvSpPr>
        <p:spPr>
          <a:xfrm>
            <a:off x="1224783" y="145449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51923259-25E4-1747-849C-0BCA8E4A683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187105" y="239062"/>
            <a:ext cx="1" cy="13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F1BAAC9-EB05-1146-853A-7BFC250C72E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187105" y="554975"/>
            <a:ext cx="0" cy="15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2">
            <a:extLst>
              <a:ext uri="{FF2B5EF4-FFF2-40B4-BE49-F238E27FC236}">
                <a16:creationId xmlns:a16="http://schemas.microsoft.com/office/drawing/2014/main" id="{4764F8C5-AAC8-644B-9336-4D83D7068A3A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>
            <a:off x="2187105" y="1727086"/>
            <a:ext cx="0" cy="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2">
            <a:extLst>
              <a:ext uri="{FF2B5EF4-FFF2-40B4-BE49-F238E27FC236}">
                <a16:creationId xmlns:a16="http://schemas.microsoft.com/office/drawing/2014/main" id="{E3116E34-2BCD-C94B-9A05-853C00D2E87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2187105" y="887338"/>
            <a:ext cx="0" cy="1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42">
            <a:extLst>
              <a:ext uri="{FF2B5EF4-FFF2-40B4-BE49-F238E27FC236}">
                <a16:creationId xmlns:a16="http://schemas.microsoft.com/office/drawing/2014/main" id="{F0F591F3-674E-4A4F-85AA-53B0FCF8F6A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7105" y="2148167"/>
            <a:ext cx="0" cy="1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42">
            <a:extLst>
              <a:ext uri="{FF2B5EF4-FFF2-40B4-BE49-F238E27FC236}">
                <a16:creationId xmlns:a16="http://schemas.microsoft.com/office/drawing/2014/main" id="{138EEB80-8C2D-274E-B16C-2B938C788B8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187105" y="3026720"/>
            <a:ext cx="0" cy="1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42">
            <a:extLst>
              <a:ext uri="{FF2B5EF4-FFF2-40B4-BE49-F238E27FC236}">
                <a16:creationId xmlns:a16="http://schemas.microsoft.com/office/drawing/2014/main" id="{2EA0CBF4-7F49-AF49-B168-C33331AEB179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2187105" y="5009544"/>
            <a:ext cx="0" cy="19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42">
            <a:extLst>
              <a:ext uri="{FF2B5EF4-FFF2-40B4-BE49-F238E27FC236}">
                <a16:creationId xmlns:a16="http://schemas.microsoft.com/office/drawing/2014/main" id="{64618F37-9B04-F14A-A274-50B584FE1096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2187105" y="3924842"/>
            <a:ext cx="0" cy="28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42">
            <a:extLst>
              <a:ext uri="{FF2B5EF4-FFF2-40B4-BE49-F238E27FC236}">
                <a16:creationId xmlns:a16="http://schemas.microsoft.com/office/drawing/2014/main" id="{C65C28BE-18F9-844D-B2AC-417BFEFCCB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187105" y="1260275"/>
            <a:ext cx="0" cy="13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E4FCC9-1A8A-1A48-850C-8E563FD4B8D6}"/>
              </a:ext>
            </a:extLst>
          </p:cNvPr>
          <p:cNvSpPr txBox="1"/>
          <p:nvPr/>
        </p:nvSpPr>
        <p:spPr>
          <a:xfrm>
            <a:off x="1228901" y="4275959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CD809D-0A2E-1940-8FF2-EF9E2F4E86A7}"/>
              </a:ext>
            </a:extLst>
          </p:cNvPr>
          <p:cNvSpPr txBox="1"/>
          <p:nvPr/>
        </p:nvSpPr>
        <p:spPr>
          <a:xfrm>
            <a:off x="2862611" y="3663888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81" name="꺾인 연결선[E] 42">
            <a:extLst>
              <a:ext uri="{FF2B5EF4-FFF2-40B4-BE49-F238E27FC236}">
                <a16:creationId xmlns:a16="http://schemas.microsoft.com/office/drawing/2014/main" id="{D31BF594-5CEE-0F4C-9F4F-98EB70D9255E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187105" y="3411350"/>
            <a:ext cx="0" cy="18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판단 86">
            <a:extLst>
              <a:ext uri="{FF2B5EF4-FFF2-40B4-BE49-F238E27FC236}">
                <a16:creationId xmlns:a16="http://schemas.microsoft.com/office/drawing/2014/main" id="{E7BE93A9-F863-D14F-915C-088E69A752B5}"/>
              </a:ext>
            </a:extLst>
          </p:cNvPr>
          <p:cNvSpPr/>
          <p:nvPr/>
        </p:nvSpPr>
        <p:spPr>
          <a:xfrm>
            <a:off x="3122030" y="6771752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데이터 프레임 수신</a:t>
            </a:r>
            <a:r>
              <a:rPr kumimoji="1" lang="en-US" altLang="ko-KR" sz="600" dirty="0">
                <a:solidFill>
                  <a:schemeClr val="tx1"/>
                </a:solidFill>
              </a:rPr>
              <a:t>  </a:t>
            </a:r>
            <a:r>
              <a:rPr kumimoji="1" lang="ko-KR" altLang="en-US" sz="600" dirty="0">
                <a:solidFill>
                  <a:schemeClr val="tx1"/>
                </a:solidFill>
              </a:rPr>
              <a:t>완료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88" name="처리 87">
            <a:extLst>
              <a:ext uri="{FF2B5EF4-FFF2-40B4-BE49-F238E27FC236}">
                <a16:creationId xmlns:a16="http://schemas.microsoft.com/office/drawing/2014/main" id="{E0668669-8ED9-FB4B-9FD4-C5A0456A4EF6}"/>
              </a:ext>
            </a:extLst>
          </p:cNvPr>
          <p:cNvSpPr/>
          <p:nvPr/>
        </p:nvSpPr>
        <p:spPr>
          <a:xfrm>
            <a:off x="3234278" y="8170047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읽기 완료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(0x33)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3DB10F8C-C250-9F42-865C-8D98945E5E93}"/>
              </a:ext>
            </a:extLst>
          </p:cNvPr>
          <p:cNvCxnSpPr>
            <a:cxnSpLocks/>
            <a:stCxn id="30" idx="1"/>
            <a:endCxn id="119" idx="1"/>
          </p:cNvCxnSpPr>
          <p:nvPr/>
        </p:nvCxnSpPr>
        <p:spPr>
          <a:xfrm rot="10800000" flipV="1">
            <a:off x="443164" y="5368609"/>
            <a:ext cx="1047751" cy="2791515"/>
          </a:xfrm>
          <a:prstGeom prst="bentConnector3">
            <a:avLst>
              <a:gd name="adj1" fmla="val 121818"/>
            </a:avLst>
          </a:prstGeom>
          <a:ln w="38100"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7C5E31C-D2CD-2D47-A2CD-17197B68D061}"/>
              </a:ext>
            </a:extLst>
          </p:cNvPr>
          <p:cNvSpPr txBox="1"/>
          <p:nvPr/>
        </p:nvSpPr>
        <p:spPr>
          <a:xfrm>
            <a:off x="4283676" y="2548984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93" name="꺾인 연결선[E] 42">
            <a:extLst>
              <a:ext uri="{FF2B5EF4-FFF2-40B4-BE49-F238E27FC236}">
                <a16:creationId xmlns:a16="http://schemas.microsoft.com/office/drawing/2014/main" id="{2B44A793-4597-3B41-84FF-0DFDAA95D415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2187105" y="4540237"/>
            <a:ext cx="0" cy="2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[E] 42">
            <a:extLst>
              <a:ext uri="{FF2B5EF4-FFF2-40B4-BE49-F238E27FC236}">
                <a16:creationId xmlns:a16="http://schemas.microsoft.com/office/drawing/2014/main" id="{170C12BB-8E52-B746-AEB9-EC305216719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187105" y="5532267"/>
            <a:ext cx="0" cy="25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42">
            <a:extLst>
              <a:ext uri="{FF2B5EF4-FFF2-40B4-BE49-F238E27FC236}">
                <a16:creationId xmlns:a16="http://schemas.microsoft.com/office/drawing/2014/main" id="{D09AC9E1-249B-D34A-BBE2-F6E6A407D082}"/>
              </a:ext>
            </a:extLst>
          </p:cNvPr>
          <p:cNvCxnSpPr>
            <a:cxnSpLocks/>
            <a:stCxn id="155" idx="0"/>
            <a:endCxn id="141" idx="1"/>
          </p:cNvCxnSpPr>
          <p:nvPr/>
        </p:nvCxnSpPr>
        <p:spPr>
          <a:xfrm rot="5400000" flipH="1" flipV="1">
            <a:off x="2476680" y="6014473"/>
            <a:ext cx="339361" cy="1175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42">
            <a:extLst>
              <a:ext uri="{FF2B5EF4-FFF2-40B4-BE49-F238E27FC236}">
                <a16:creationId xmlns:a16="http://schemas.microsoft.com/office/drawing/2014/main" id="{24532AC4-03BD-534F-AA9C-0EE4EB4F7A89}"/>
              </a:ext>
            </a:extLst>
          </p:cNvPr>
          <p:cNvCxnSpPr>
            <a:cxnSpLocks/>
            <a:stCxn id="105" idx="2"/>
            <a:endCxn id="119" idx="0"/>
          </p:cNvCxnSpPr>
          <p:nvPr/>
        </p:nvCxnSpPr>
        <p:spPr>
          <a:xfrm>
            <a:off x="1025054" y="6670201"/>
            <a:ext cx="0" cy="139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42">
            <a:extLst>
              <a:ext uri="{FF2B5EF4-FFF2-40B4-BE49-F238E27FC236}">
                <a16:creationId xmlns:a16="http://schemas.microsoft.com/office/drawing/2014/main" id="{15200F2F-D766-AF4F-BA4B-759A147C0C81}"/>
              </a:ext>
            </a:extLst>
          </p:cNvPr>
          <p:cNvCxnSpPr>
            <a:cxnSpLocks/>
            <a:stCxn id="141" idx="2"/>
            <a:endCxn id="87" idx="0"/>
          </p:cNvCxnSpPr>
          <p:nvPr/>
        </p:nvCxnSpPr>
        <p:spPr>
          <a:xfrm>
            <a:off x="3816169" y="6522765"/>
            <a:ext cx="2052" cy="24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C5A19D4-2C66-C041-A771-CB2485786DA8}"/>
              </a:ext>
            </a:extLst>
          </p:cNvPr>
          <p:cNvSpPr txBox="1"/>
          <p:nvPr/>
        </p:nvSpPr>
        <p:spPr>
          <a:xfrm>
            <a:off x="1231215" y="5265514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05" name="판단 104">
            <a:extLst>
              <a:ext uri="{FF2B5EF4-FFF2-40B4-BE49-F238E27FC236}">
                <a16:creationId xmlns:a16="http://schemas.microsoft.com/office/drawing/2014/main" id="{F3F10164-11A2-E242-A7C5-2158BEE28D45}"/>
              </a:ext>
            </a:extLst>
          </p:cNvPr>
          <p:cNvSpPr/>
          <p:nvPr/>
        </p:nvSpPr>
        <p:spPr>
          <a:xfrm>
            <a:off x="328863" y="6342887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</a:t>
            </a:r>
            <a:r>
              <a:rPr kumimoji="1" lang="ko-KR" altLang="en-US" sz="600" dirty="0">
                <a:solidFill>
                  <a:schemeClr val="tx1"/>
                </a:solidFill>
              </a:rPr>
              <a:t>및 실패</a:t>
            </a:r>
            <a:r>
              <a:rPr kumimoji="1" lang="en-US" altLang="ko-KR" sz="600" dirty="0">
                <a:solidFill>
                  <a:schemeClr val="tx1"/>
                </a:solidFill>
              </a:rPr>
              <a:t>(0x15)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판단 106">
            <a:extLst>
              <a:ext uri="{FF2B5EF4-FFF2-40B4-BE49-F238E27FC236}">
                <a16:creationId xmlns:a16="http://schemas.microsoft.com/office/drawing/2014/main" id="{0BBBEF4D-2BCD-5544-905C-21AB87901463}"/>
              </a:ext>
            </a:extLst>
          </p:cNvPr>
          <p:cNvSpPr/>
          <p:nvPr/>
        </p:nvSpPr>
        <p:spPr>
          <a:xfrm>
            <a:off x="3122030" y="8517709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08" name="처리 107">
            <a:extLst>
              <a:ext uri="{FF2B5EF4-FFF2-40B4-BE49-F238E27FC236}">
                <a16:creationId xmlns:a16="http://schemas.microsoft.com/office/drawing/2014/main" id="{9A6E552F-829E-0940-B072-7316961C538C}"/>
              </a:ext>
            </a:extLst>
          </p:cNvPr>
          <p:cNvSpPr/>
          <p:nvPr/>
        </p:nvSpPr>
        <p:spPr>
          <a:xfrm>
            <a:off x="3234278" y="7806492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수신 시간 </a:t>
            </a:r>
            <a:r>
              <a:rPr kumimoji="1" lang="en-US" altLang="ko-KR" sz="600" dirty="0">
                <a:solidFill>
                  <a:schemeClr val="tx1"/>
                </a:solidFill>
              </a:rPr>
              <a:t>Update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8" name="처리 117">
            <a:extLst>
              <a:ext uri="{FF2B5EF4-FFF2-40B4-BE49-F238E27FC236}">
                <a16:creationId xmlns:a16="http://schemas.microsoft.com/office/drawing/2014/main" id="{4B74870D-C0A9-3A48-A79D-5BB9F2C64E6E}"/>
              </a:ext>
            </a:extLst>
          </p:cNvPr>
          <p:cNvSpPr/>
          <p:nvPr/>
        </p:nvSpPr>
        <p:spPr>
          <a:xfrm>
            <a:off x="3234278" y="7442937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서버 </a:t>
            </a:r>
            <a:r>
              <a:rPr kumimoji="1" lang="en-US" altLang="ko-KR" sz="600" dirty="0">
                <a:solidFill>
                  <a:schemeClr val="tx1"/>
                </a:solidFill>
              </a:rPr>
              <a:t>: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전송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9" name="처리 118">
            <a:extLst>
              <a:ext uri="{FF2B5EF4-FFF2-40B4-BE49-F238E27FC236}">
                <a16:creationId xmlns:a16="http://schemas.microsoft.com/office/drawing/2014/main" id="{2C0CF12A-9FC6-0D4E-A949-A3BA238A2B21}"/>
              </a:ext>
            </a:extLst>
          </p:cNvPr>
          <p:cNvSpPr/>
          <p:nvPr/>
        </p:nvSpPr>
        <p:spPr>
          <a:xfrm>
            <a:off x="443163" y="8070070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CLOSE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(0x21)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1" name="꺾인 연결선[E] 130">
            <a:extLst>
              <a:ext uri="{FF2B5EF4-FFF2-40B4-BE49-F238E27FC236}">
                <a16:creationId xmlns:a16="http://schemas.microsoft.com/office/drawing/2014/main" id="{E694CCA6-FE27-C942-B466-A107E87DC2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45208" y="5362029"/>
            <a:ext cx="380100" cy="1581153"/>
          </a:xfrm>
          <a:prstGeom prst="bentConnector3">
            <a:avLst>
              <a:gd name="adj1" fmla="val 50000"/>
            </a:avLst>
          </a:prstGeom>
          <a:ln w="190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0E28BE40-FDE9-A34C-A4A2-DA6F6AECB86F}"/>
              </a:ext>
            </a:extLst>
          </p:cNvPr>
          <p:cNvCxnSpPr>
            <a:cxnSpLocks/>
            <a:stCxn id="186" idx="2"/>
            <a:endCxn id="17" idx="2"/>
          </p:cNvCxnSpPr>
          <p:nvPr/>
        </p:nvCxnSpPr>
        <p:spPr>
          <a:xfrm rot="5400000" flipH="1" flipV="1">
            <a:off x="187513" y="3659293"/>
            <a:ext cx="5951904" cy="4280026"/>
          </a:xfrm>
          <a:prstGeom prst="bentConnector3">
            <a:avLst>
              <a:gd name="adj1" fmla="val -384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처리 140">
            <a:extLst>
              <a:ext uri="{FF2B5EF4-FFF2-40B4-BE49-F238E27FC236}">
                <a16:creationId xmlns:a16="http://schemas.microsoft.com/office/drawing/2014/main" id="{A1CF39F3-869B-254A-AA54-FA2B025EAE01}"/>
              </a:ext>
            </a:extLst>
          </p:cNvPr>
          <p:cNvSpPr/>
          <p:nvPr/>
        </p:nvSpPr>
        <p:spPr>
          <a:xfrm>
            <a:off x="3234278" y="6342655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데이터 수신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9A092026-8529-8148-ABDB-34A3FBD24873}"/>
              </a:ext>
            </a:extLst>
          </p:cNvPr>
          <p:cNvCxnSpPr>
            <a:cxnSpLocks/>
          </p:cNvCxnSpPr>
          <p:nvPr/>
        </p:nvCxnSpPr>
        <p:spPr>
          <a:xfrm rot="5400000">
            <a:off x="1409190" y="5580751"/>
            <a:ext cx="380332" cy="11439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판단 154">
            <a:extLst>
              <a:ext uri="{FF2B5EF4-FFF2-40B4-BE49-F238E27FC236}">
                <a16:creationId xmlns:a16="http://schemas.microsoft.com/office/drawing/2014/main" id="{91673609-6231-9646-B65C-744A73251E9A}"/>
              </a:ext>
            </a:extLst>
          </p:cNvPr>
          <p:cNvSpPr/>
          <p:nvPr/>
        </p:nvSpPr>
        <p:spPr>
          <a:xfrm>
            <a:off x="1362251" y="6772071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수신대기</a:t>
            </a:r>
            <a:r>
              <a:rPr kumimoji="1" lang="ko-KR" altLang="en-US" sz="600" dirty="0">
                <a:solidFill>
                  <a:schemeClr val="tx1"/>
                </a:solidFill>
              </a:rPr>
              <a:t> 타임아웃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61" name="꺾인 연결선[E] 42">
            <a:extLst>
              <a:ext uri="{FF2B5EF4-FFF2-40B4-BE49-F238E27FC236}">
                <a16:creationId xmlns:a16="http://schemas.microsoft.com/office/drawing/2014/main" id="{4A4AAEF7-7DC8-DF41-9742-8E2BD7C5B21E}"/>
              </a:ext>
            </a:extLst>
          </p:cNvPr>
          <p:cNvCxnSpPr>
            <a:cxnSpLocks/>
            <a:stCxn id="87" idx="1"/>
            <a:endCxn id="155" idx="3"/>
          </p:cNvCxnSpPr>
          <p:nvPr/>
        </p:nvCxnSpPr>
        <p:spPr>
          <a:xfrm flipH="1">
            <a:off x="2754633" y="6935409"/>
            <a:ext cx="367397" cy="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36EB8CB-6A5E-2245-B087-C20D95411E24}"/>
              </a:ext>
            </a:extLst>
          </p:cNvPr>
          <p:cNvSpPr txBox="1"/>
          <p:nvPr/>
        </p:nvSpPr>
        <p:spPr>
          <a:xfrm>
            <a:off x="2844531" y="6827687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66" name="꺾인 연결선[E] 42">
            <a:extLst>
              <a:ext uri="{FF2B5EF4-FFF2-40B4-BE49-F238E27FC236}">
                <a16:creationId xmlns:a16="http://schemas.microsoft.com/office/drawing/2014/main" id="{09BC13C0-C393-BC48-9702-54A1C4A03FA8}"/>
              </a:ext>
            </a:extLst>
          </p:cNvPr>
          <p:cNvCxnSpPr>
            <a:cxnSpLocks/>
            <a:stCxn id="87" idx="2"/>
            <a:endCxn id="118" idx="0"/>
          </p:cNvCxnSpPr>
          <p:nvPr/>
        </p:nvCxnSpPr>
        <p:spPr>
          <a:xfrm flipH="1">
            <a:off x="3816169" y="7099066"/>
            <a:ext cx="2052" cy="34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EF823B2-0220-B748-98C5-2649FF833E8F}"/>
              </a:ext>
            </a:extLst>
          </p:cNvPr>
          <p:cNvSpPr txBox="1"/>
          <p:nvPr/>
        </p:nvSpPr>
        <p:spPr>
          <a:xfrm>
            <a:off x="3657077" y="713959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71" name="꺾인 연결선[E] 42">
            <a:extLst>
              <a:ext uri="{FF2B5EF4-FFF2-40B4-BE49-F238E27FC236}">
                <a16:creationId xmlns:a16="http://schemas.microsoft.com/office/drawing/2014/main" id="{1A982D1F-92B1-AC42-9EBA-5C324185D943}"/>
              </a:ext>
            </a:extLst>
          </p:cNvPr>
          <p:cNvCxnSpPr>
            <a:cxnSpLocks/>
            <a:stCxn id="118" idx="2"/>
            <a:endCxn id="108" idx="0"/>
          </p:cNvCxnSpPr>
          <p:nvPr/>
        </p:nvCxnSpPr>
        <p:spPr>
          <a:xfrm>
            <a:off x="3816169" y="7623047"/>
            <a:ext cx="0" cy="1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42">
            <a:extLst>
              <a:ext uri="{FF2B5EF4-FFF2-40B4-BE49-F238E27FC236}">
                <a16:creationId xmlns:a16="http://schemas.microsoft.com/office/drawing/2014/main" id="{9EC6287C-EDFD-AE48-8BB0-AF668F3CA798}"/>
              </a:ext>
            </a:extLst>
          </p:cNvPr>
          <p:cNvCxnSpPr>
            <a:cxnSpLocks/>
            <a:stCxn id="108" idx="2"/>
            <a:endCxn id="88" idx="0"/>
          </p:cNvCxnSpPr>
          <p:nvPr/>
        </p:nvCxnSpPr>
        <p:spPr>
          <a:xfrm>
            <a:off x="3816169" y="7986602"/>
            <a:ext cx="0" cy="1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[E] 42">
            <a:extLst>
              <a:ext uri="{FF2B5EF4-FFF2-40B4-BE49-F238E27FC236}">
                <a16:creationId xmlns:a16="http://schemas.microsoft.com/office/drawing/2014/main" id="{93FB65E8-6D6F-E94B-B879-28D9FBD096E9}"/>
              </a:ext>
            </a:extLst>
          </p:cNvPr>
          <p:cNvCxnSpPr>
            <a:cxnSpLocks/>
            <a:stCxn id="107" idx="3"/>
            <a:endCxn id="31" idx="3"/>
          </p:cNvCxnSpPr>
          <p:nvPr/>
        </p:nvCxnSpPr>
        <p:spPr>
          <a:xfrm flipH="1" flipV="1">
            <a:off x="2768996" y="5872500"/>
            <a:ext cx="1745416" cy="2808866"/>
          </a:xfrm>
          <a:prstGeom prst="bentConnector3">
            <a:avLst>
              <a:gd name="adj1" fmla="val -13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판단 185">
            <a:extLst>
              <a:ext uri="{FF2B5EF4-FFF2-40B4-BE49-F238E27FC236}">
                <a16:creationId xmlns:a16="http://schemas.microsoft.com/office/drawing/2014/main" id="{8D76DAC2-36E9-8D42-BD01-D2F4DAC5415D}"/>
              </a:ext>
            </a:extLst>
          </p:cNvPr>
          <p:cNvSpPr/>
          <p:nvPr/>
        </p:nvSpPr>
        <p:spPr>
          <a:xfrm>
            <a:off x="327261" y="8447944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</a:t>
            </a:r>
            <a:r>
              <a:rPr kumimoji="1" lang="ko-KR" altLang="en-US" sz="600" dirty="0">
                <a:solidFill>
                  <a:schemeClr val="tx1"/>
                </a:solidFill>
              </a:rPr>
              <a:t>및 실패</a:t>
            </a:r>
            <a:r>
              <a:rPr kumimoji="1" lang="en-US" altLang="ko-KR" sz="600" dirty="0">
                <a:solidFill>
                  <a:schemeClr val="tx1"/>
                </a:solidFill>
              </a:rPr>
              <a:t>(0x15)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89" name="꺾인 연결선[E] 42">
            <a:extLst>
              <a:ext uri="{FF2B5EF4-FFF2-40B4-BE49-F238E27FC236}">
                <a16:creationId xmlns:a16="http://schemas.microsoft.com/office/drawing/2014/main" id="{E1B4DBEC-7459-9B4E-82B7-4C0864619675}"/>
              </a:ext>
            </a:extLst>
          </p:cNvPr>
          <p:cNvCxnSpPr>
            <a:cxnSpLocks/>
            <a:stCxn id="119" idx="2"/>
            <a:endCxn id="186" idx="0"/>
          </p:cNvCxnSpPr>
          <p:nvPr/>
        </p:nvCxnSpPr>
        <p:spPr>
          <a:xfrm flipH="1">
            <a:off x="1023452" y="8250180"/>
            <a:ext cx="1602" cy="1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[E] 42">
            <a:extLst>
              <a:ext uri="{FF2B5EF4-FFF2-40B4-BE49-F238E27FC236}">
                <a16:creationId xmlns:a16="http://schemas.microsoft.com/office/drawing/2014/main" id="{87BE7A6E-5504-DA48-8959-C13FA05CCC22}"/>
              </a:ext>
            </a:extLst>
          </p:cNvPr>
          <p:cNvCxnSpPr>
            <a:cxnSpLocks/>
            <a:stCxn id="155" idx="2"/>
            <a:endCxn id="119" idx="0"/>
          </p:cNvCxnSpPr>
          <p:nvPr/>
        </p:nvCxnSpPr>
        <p:spPr>
          <a:xfrm rot="5400000">
            <a:off x="1056406" y="7068033"/>
            <a:ext cx="970685" cy="103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BF46563-616A-A44E-83CF-EAAF1FE0C7D4}"/>
              </a:ext>
            </a:extLst>
          </p:cNvPr>
          <p:cNvSpPr txBox="1"/>
          <p:nvPr/>
        </p:nvSpPr>
        <p:spPr>
          <a:xfrm>
            <a:off x="1899583" y="7130601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DB14029-7392-D04A-8962-6ADE234FDF5D}"/>
              </a:ext>
            </a:extLst>
          </p:cNvPr>
          <p:cNvSpPr txBox="1"/>
          <p:nvPr/>
        </p:nvSpPr>
        <p:spPr>
          <a:xfrm>
            <a:off x="723787" y="6720762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3616104-8FC6-DA4C-AB32-D73771E1BC6A}"/>
              </a:ext>
            </a:extLst>
          </p:cNvPr>
          <p:cNvSpPr txBox="1"/>
          <p:nvPr/>
        </p:nvSpPr>
        <p:spPr>
          <a:xfrm>
            <a:off x="723786" y="8792626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909049-F20F-1B45-A89B-E8B3B32D0A65}"/>
              </a:ext>
            </a:extLst>
          </p:cNvPr>
          <p:cNvSpPr txBox="1"/>
          <p:nvPr/>
        </p:nvSpPr>
        <p:spPr>
          <a:xfrm>
            <a:off x="4455044" y="8452093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24" name="꺾인 연결선[E] 42">
            <a:extLst>
              <a:ext uri="{FF2B5EF4-FFF2-40B4-BE49-F238E27FC236}">
                <a16:creationId xmlns:a16="http://schemas.microsoft.com/office/drawing/2014/main" id="{F53849C6-4F58-1C4E-8FFF-80263851822F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>
          <a:xfrm>
            <a:off x="3816169" y="8350157"/>
            <a:ext cx="2052" cy="16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FB34822-3813-134C-9720-C1443910C1A4}"/>
              </a:ext>
            </a:extLst>
          </p:cNvPr>
          <p:cNvSpPr txBox="1"/>
          <p:nvPr/>
        </p:nvSpPr>
        <p:spPr>
          <a:xfrm>
            <a:off x="4634874" y="107658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터미널</a:t>
            </a:r>
            <a:r>
              <a:rPr kumimoji="1" lang="ko-KR" altLang="en-US" sz="1200" dirty="0"/>
              <a:t> 기본 시퀀스</a:t>
            </a:r>
            <a:r>
              <a:rPr kumimoji="1" lang="en-US" altLang="ko-KR" sz="1200" dirty="0"/>
              <a:t>_v3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C585185-028C-9D43-8FF4-A13F3DD196E3}"/>
              </a:ext>
            </a:extLst>
          </p:cNvPr>
          <p:cNvSpPr txBox="1"/>
          <p:nvPr/>
        </p:nvSpPr>
        <p:spPr>
          <a:xfrm>
            <a:off x="2019686" y="552093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1AD1FA3-9FFC-3E49-B230-93CE528E22E6}"/>
              </a:ext>
            </a:extLst>
          </p:cNvPr>
          <p:cNvSpPr txBox="1"/>
          <p:nvPr/>
        </p:nvSpPr>
        <p:spPr>
          <a:xfrm>
            <a:off x="2019686" y="393617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1F4150-43AA-0447-AEA1-EE9B16729CCC}"/>
              </a:ext>
            </a:extLst>
          </p:cNvPr>
          <p:cNvSpPr txBox="1"/>
          <p:nvPr/>
        </p:nvSpPr>
        <p:spPr>
          <a:xfrm>
            <a:off x="2018128" y="455156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6DE84-8E16-DF4D-AAF2-76D81AA5720D}"/>
              </a:ext>
            </a:extLst>
          </p:cNvPr>
          <p:cNvSpPr txBox="1"/>
          <p:nvPr/>
        </p:nvSpPr>
        <p:spPr>
          <a:xfrm>
            <a:off x="2783359" y="5546022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rgbClr val="FF0000"/>
                </a:solidFill>
              </a:rPr>
              <a:t>읽기</a:t>
            </a:r>
            <a:r>
              <a:rPr kumimoji="1" lang="ko-KR" altLang="en-US" sz="800" dirty="0">
                <a:solidFill>
                  <a:srgbClr val="FF0000"/>
                </a:solidFill>
              </a:rPr>
              <a:t> 명령 </a:t>
            </a:r>
            <a:r>
              <a:rPr kumimoji="1" lang="ko-KR" altLang="en-US" sz="800" dirty="0" err="1">
                <a:solidFill>
                  <a:srgbClr val="FF0000"/>
                </a:solidFill>
              </a:rPr>
              <a:t>요청시</a:t>
            </a:r>
            <a:r>
              <a:rPr kumimoji="1" lang="ko-KR" altLang="en-US" sz="800" dirty="0">
                <a:solidFill>
                  <a:srgbClr val="FF0000"/>
                </a:solidFill>
              </a:rPr>
              <a:t> 읽을 데이터가 없으면</a:t>
            </a:r>
            <a:endParaRPr kumimoji="1" lang="en-US" altLang="ko-KR" sz="800" dirty="0">
              <a:solidFill>
                <a:srgbClr val="FF0000"/>
              </a:solidFill>
            </a:endParaRPr>
          </a:p>
          <a:p>
            <a:r>
              <a:rPr kumimoji="1" lang="ko-KR" altLang="en-US" sz="800" dirty="0">
                <a:solidFill>
                  <a:srgbClr val="FF0000"/>
                </a:solidFill>
              </a:rPr>
              <a:t> </a:t>
            </a:r>
            <a:r>
              <a:rPr kumimoji="1" lang="en-US" altLang="ko-KR" sz="800" dirty="0">
                <a:solidFill>
                  <a:srgbClr val="FF0000"/>
                </a:solidFill>
              </a:rPr>
              <a:t>0x06</a:t>
            </a:r>
            <a:r>
              <a:rPr kumimoji="1" lang="ko-KR" altLang="en-US" sz="800" dirty="0">
                <a:solidFill>
                  <a:srgbClr val="FF0000"/>
                </a:solidFill>
              </a:rPr>
              <a:t> 이 </a:t>
            </a:r>
            <a:r>
              <a:rPr kumimoji="1" lang="ko-KR" altLang="en-US" sz="800" dirty="0" err="1">
                <a:solidFill>
                  <a:srgbClr val="FF0000"/>
                </a:solidFill>
              </a:rPr>
              <a:t>리턴되므로</a:t>
            </a:r>
            <a:r>
              <a:rPr kumimoji="1" lang="ko-KR" altLang="en-US" sz="800" dirty="0">
                <a:solidFill>
                  <a:srgbClr val="FF0000"/>
                </a:solidFill>
              </a:rPr>
              <a:t>  카운트 읽을 필요 없음</a:t>
            </a:r>
            <a:r>
              <a:rPr kumimoji="1" lang="en-US" altLang="ko-KR" sz="800" dirty="0">
                <a:solidFill>
                  <a:srgbClr val="FF0000"/>
                </a:solidFill>
              </a:rPr>
              <a:t>.</a:t>
            </a:r>
            <a:r>
              <a:rPr kumimoji="1" lang="ko-KR" altLang="en-US" sz="800" dirty="0">
                <a:solidFill>
                  <a:srgbClr val="FF0000"/>
                </a:solidFill>
              </a:rPr>
              <a:t> 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DD2F7F-E8E6-594B-BBAB-BA9C92512F43}"/>
              </a:ext>
            </a:extLst>
          </p:cNvPr>
          <p:cNvSpPr txBox="1"/>
          <p:nvPr/>
        </p:nvSpPr>
        <p:spPr>
          <a:xfrm>
            <a:off x="1910482" y="6555438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20F596-ECD8-9C45-AC47-2884C89E4E86}"/>
              </a:ext>
            </a:extLst>
          </p:cNvPr>
          <p:cNvSpPr txBox="1"/>
          <p:nvPr/>
        </p:nvSpPr>
        <p:spPr>
          <a:xfrm>
            <a:off x="2030732" y="1712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3" name="설명선 1[L] 112">
            <a:extLst>
              <a:ext uri="{FF2B5EF4-FFF2-40B4-BE49-F238E27FC236}">
                <a16:creationId xmlns:a16="http://schemas.microsoft.com/office/drawing/2014/main" id="{B91A7585-8F21-0146-986C-9FEE94340342}"/>
              </a:ext>
            </a:extLst>
          </p:cNvPr>
          <p:cNvSpPr/>
          <p:nvPr/>
        </p:nvSpPr>
        <p:spPr>
          <a:xfrm>
            <a:off x="5931552" y="5879166"/>
            <a:ext cx="2970414" cy="3173270"/>
          </a:xfrm>
          <a:prstGeom prst="borderCallout1">
            <a:avLst>
              <a:gd name="adj1" fmla="val 609"/>
              <a:gd name="adj2" fmla="val -130"/>
              <a:gd name="adj3" fmla="val 53045"/>
              <a:gd name="adj4" fmla="val -511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처리 113">
            <a:extLst>
              <a:ext uri="{FF2B5EF4-FFF2-40B4-BE49-F238E27FC236}">
                <a16:creationId xmlns:a16="http://schemas.microsoft.com/office/drawing/2014/main" id="{8EB4B969-530F-AB4C-BFA8-36E418B3DCE3}"/>
              </a:ext>
            </a:extLst>
          </p:cNvPr>
          <p:cNvSpPr/>
          <p:nvPr/>
        </p:nvSpPr>
        <p:spPr>
          <a:xfrm>
            <a:off x="6294318" y="6313438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조회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5" name="처리 114">
            <a:extLst>
              <a:ext uri="{FF2B5EF4-FFF2-40B4-BE49-F238E27FC236}">
                <a16:creationId xmlns:a16="http://schemas.microsoft.com/office/drawing/2014/main" id="{AFDE6090-9780-1146-BD8A-E567A023E14B}"/>
              </a:ext>
            </a:extLst>
          </p:cNvPr>
          <p:cNvSpPr/>
          <p:nvPr/>
        </p:nvSpPr>
        <p:spPr>
          <a:xfrm>
            <a:off x="6294318" y="6720303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</a:t>
            </a:r>
            <a:r>
              <a:rPr kumimoji="1" lang="en-US" altLang="ko-KR" sz="600" dirty="0">
                <a:solidFill>
                  <a:schemeClr val="tx1"/>
                </a:solidFill>
              </a:rPr>
              <a:t>+</a:t>
            </a:r>
            <a:r>
              <a:rPr kumimoji="1" lang="ko-KR" altLang="en-US" sz="600" dirty="0">
                <a:solidFill>
                  <a:schemeClr val="tx1"/>
                </a:solidFill>
              </a:rPr>
              <a:t> 수신 데이터</a:t>
            </a:r>
            <a:endParaRPr kumimoji="1"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16" name="처리 115">
            <a:extLst>
              <a:ext uri="{FF2B5EF4-FFF2-40B4-BE49-F238E27FC236}">
                <a16:creationId xmlns:a16="http://schemas.microsoft.com/office/drawing/2014/main" id="{184BA741-DB17-134F-A86A-96D73E90DD07}"/>
              </a:ext>
            </a:extLst>
          </p:cNvPr>
          <p:cNvSpPr/>
          <p:nvPr/>
        </p:nvSpPr>
        <p:spPr>
          <a:xfrm>
            <a:off x="6294318" y="7109161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서버 데이터  전송</a:t>
            </a:r>
            <a:endParaRPr kumimoji="1"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17" name="판단 116">
            <a:extLst>
              <a:ext uri="{FF2B5EF4-FFF2-40B4-BE49-F238E27FC236}">
                <a16:creationId xmlns:a16="http://schemas.microsoft.com/office/drawing/2014/main" id="{2EC7587C-CF00-8249-836F-97DE1D89666C}"/>
              </a:ext>
            </a:extLst>
          </p:cNvPr>
          <p:cNvSpPr/>
          <p:nvPr/>
        </p:nvSpPr>
        <p:spPr>
          <a:xfrm>
            <a:off x="6242656" y="7479178"/>
            <a:ext cx="1280160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(200,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OK)?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처리 119">
            <a:extLst>
              <a:ext uri="{FF2B5EF4-FFF2-40B4-BE49-F238E27FC236}">
                <a16:creationId xmlns:a16="http://schemas.microsoft.com/office/drawing/2014/main" id="{02A86717-E512-6E42-937F-60AAAD40D7BE}"/>
              </a:ext>
            </a:extLst>
          </p:cNvPr>
          <p:cNvSpPr/>
          <p:nvPr/>
        </p:nvSpPr>
        <p:spPr>
          <a:xfrm>
            <a:off x="6294318" y="8068722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삭제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1" name="처리 120">
            <a:extLst>
              <a:ext uri="{FF2B5EF4-FFF2-40B4-BE49-F238E27FC236}">
                <a16:creationId xmlns:a16="http://schemas.microsoft.com/office/drawing/2014/main" id="{64B75FCD-8565-CA4B-9342-98DC630A4C53}"/>
              </a:ext>
            </a:extLst>
          </p:cNvPr>
          <p:cNvSpPr/>
          <p:nvPr/>
        </p:nvSpPr>
        <p:spPr>
          <a:xfrm>
            <a:off x="7648168" y="8067109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저장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[E] 42">
            <a:extLst>
              <a:ext uri="{FF2B5EF4-FFF2-40B4-BE49-F238E27FC236}">
                <a16:creationId xmlns:a16="http://schemas.microsoft.com/office/drawing/2014/main" id="{FEFA43E0-8255-BE47-A354-56607B307E2A}"/>
              </a:ext>
            </a:extLst>
          </p:cNvPr>
          <p:cNvCxnSpPr>
            <a:cxnSpLocks/>
            <a:stCxn id="117" idx="3"/>
            <a:endCxn id="121" idx="0"/>
          </p:cNvCxnSpPr>
          <p:nvPr/>
        </p:nvCxnSpPr>
        <p:spPr>
          <a:xfrm>
            <a:off x="7522816" y="7642835"/>
            <a:ext cx="707243" cy="424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42">
            <a:extLst>
              <a:ext uri="{FF2B5EF4-FFF2-40B4-BE49-F238E27FC236}">
                <a16:creationId xmlns:a16="http://schemas.microsoft.com/office/drawing/2014/main" id="{282EEA47-938F-8C44-8A60-39D93D30CC5C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flipH="1">
            <a:off x="6876209" y="7806492"/>
            <a:ext cx="6527" cy="26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7BBDA31-73AD-134C-970B-8336ABE70AD0}"/>
              </a:ext>
            </a:extLst>
          </p:cNvPr>
          <p:cNvSpPr txBox="1"/>
          <p:nvPr/>
        </p:nvSpPr>
        <p:spPr>
          <a:xfrm>
            <a:off x="6712105" y="780649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B38DB9A-2527-DA48-A058-22A2B1432EB0}"/>
              </a:ext>
            </a:extLst>
          </p:cNvPr>
          <p:cNvSpPr txBox="1"/>
          <p:nvPr/>
        </p:nvSpPr>
        <p:spPr>
          <a:xfrm>
            <a:off x="7521360" y="7535113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26" name="꺾인 연결선[E] 42">
            <a:extLst>
              <a:ext uri="{FF2B5EF4-FFF2-40B4-BE49-F238E27FC236}">
                <a16:creationId xmlns:a16="http://schemas.microsoft.com/office/drawing/2014/main" id="{6CD38EF8-6A95-E244-B4CB-F259ED245A15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6876209" y="6493548"/>
            <a:ext cx="0" cy="2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42">
            <a:extLst>
              <a:ext uri="{FF2B5EF4-FFF2-40B4-BE49-F238E27FC236}">
                <a16:creationId xmlns:a16="http://schemas.microsoft.com/office/drawing/2014/main" id="{3D7E9711-D164-CB40-8FFC-376AE5BA643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6876209" y="6900413"/>
            <a:ext cx="0" cy="20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42">
            <a:extLst>
              <a:ext uri="{FF2B5EF4-FFF2-40B4-BE49-F238E27FC236}">
                <a16:creationId xmlns:a16="http://schemas.microsoft.com/office/drawing/2014/main" id="{B20FCD7E-BFA1-6E47-956B-D4308011D118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6876209" y="7289271"/>
            <a:ext cx="6527" cy="18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수행의 시작/종료 128">
            <a:extLst>
              <a:ext uri="{FF2B5EF4-FFF2-40B4-BE49-F238E27FC236}">
                <a16:creationId xmlns:a16="http://schemas.microsoft.com/office/drawing/2014/main" id="{FA0FE90C-1DBF-DB44-964C-C6C089ABDDE6}"/>
              </a:ext>
            </a:extLst>
          </p:cNvPr>
          <p:cNvSpPr/>
          <p:nvPr/>
        </p:nvSpPr>
        <p:spPr>
          <a:xfrm>
            <a:off x="6418201" y="5956120"/>
            <a:ext cx="912801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서버전송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시작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30" name="수행의 시작/종료 129">
            <a:extLst>
              <a:ext uri="{FF2B5EF4-FFF2-40B4-BE49-F238E27FC236}">
                <a16:creationId xmlns:a16="http://schemas.microsoft.com/office/drawing/2014/main" id="{8B4E0F4A-E01A-4643-8D07-9696B66DBC1D}"/>
              </a:ext>
            </a:extLst>
          </p:cNvPr>
          <p:cNvSpPr/>
          <p:nvPr/>
        </p:nvSpPr>
        <p:spPr>
          <a:xfrm>
            <a:off x="6426335" y="8619118"/>
            <a:ext cx="912801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서버전송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종료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[E] 42">
            <a:extLst>
              <a:ext uri="{FF2B5EF4-FFF2-40B4-BE49-F238E27FC236}">
                <a16:creationId xmlns:a16="http://schemas.microsoft.com/office/drawing/2014/main" id="{99DDAFDF-8AAA-8144-9E28-4C5F7A507C94}"/>
              </a:ext>
            </a:extLst>
          </p:cNvPr>
          <p:cNvCxnSpPr>
            <a:cxnSpLocks/>
            <a:stCxn id="121" idx="2"/>
            <a:endCxn id="130" idx="0"/>
          </p:cNvCxnSpPr>
          <p:nvPr/>
        </p:nvCxnSpPr>
        <p:spPr>
          <a:xfrm rot="5400000">
            <a:off x="7370449" y="7759507"/>
            <a:ext cx="371899" cy="1347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42">
            <a:extLst>
              <a:ext uri="{FF2B5EF4-FFF2-40B4-BE49-F238E27FC236}">
                <a16:creationId xmlns:a16="http://schemas.microsoft.com/office/drawing/2014/main" id="{0243F949-4D34-EB4C-A0F7-003C336801C9}"/>
              </a:ext>
            </a:extLst>
          </p:cNvPr>
          <p:cNvCxnSpPr>
            <a:cxnSpLocks/>
            <a:stCxn id="120" idx="2"/>
            <a:endCxn id="130" idx="0"/>
          </p:cNvCxnSpPr>
          <p:nvPr/>
        </p:nvCxnSpPr>
        <p:spPr>
          <a:xfrm>
            <a:off x="6876209" y="8248832"/>
            <a:ext cx="6527" cy="37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42">
            <a:extLst>
              <a:ext uri="{FF2B5EF4-FFF2-40B4-BE49-F238E27FC236}">
                <a16:creationId xmlns:a16="http://schemas.microsoft.com/office/drawing/2014/main" id="{525FA4F6-53E2-A74B-996B-17CEE664801A}"/>
              </a:ext>
            </a:extLst>
          </p:cNvPr>
          <p:cNvCxnSpPr>
            <a:cxnSpLocks/>
            <a:stCxn id="129" idx="2"/>
            <a:endCxn id="114" idx="0"/>
          </p:cNvCxnSpPr>
          <p:nvPr/>
        </p:nvCxnSpPr>
        <p:spPr>
          <a:xfrm>
            <a:off x="6874602" y="6136229"/>
            <a:ext cx="1607" cy="1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F42B004-7A74-7A4E-AA0A-4BBE49CB20D5}"/>
              </a:ext>
            </a:extLst>
          </p:cNvPr>
          <p:cNvSpPr/>
          <p:nvPr/>
        </p:nvSpPr>
        <p:spPr>
          <a:xfrm>
            <a:off x="1368829" y="282466"/>
            <a:ext cx="1633344" cy="663645"/>
          </a:xfrm>
          <a:prstGeom prst="rect">
            <a:avLst/>
          </a:prstGeom>
          <a:solidFill>
            <a:srgbClr val="FF0000">
              <a:alpha val="14748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6795A-55E2-F84C-9542-F177ACED6AFE}"/>
              </a:ext>
            </a:extLst>
          </p:cNvPr>
          <p:cNvSpPr txBox="1"/>
          <p:nvPr/>
        </p:nvSpPr>
        <p:spPr>
          <a:xfrm>
            <a:off x="200171" y="5281939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" dirty="0"/>
              <a:t>21</a:t>
            </a:r>
            <a:r>
              <a:rPr kumimoji="1" lang="en-US" altLang="ko-Kore-KR" sz="600" dirty="0"/>
              <a:t>1202</a:t>
            </a:r>
            <a:r>
              <a:rPr kumimoji="1" lang="ko-KR" altLang="en-US" sz="600" dirty="0"/>
              <a:t> </a:t>
            </a:r>
            <a:r>
              <a:rPr kumimoji="1" lang="ko-Kore-KR" altLang="en-US" sz="600" dirty="0"/>
              <a:t>시퀀스절차</a:t>
            </a:r>
            <a:r>
              <a:rPr kumimoji="1" lang="ko-KR" altLang="en-US" sz="600" dirty="0"/>
              <a:t> 반영</a:t>
            </a:r>
            <a:endParaRPr kumimoji="1" lang="ko-Kore-KR" altLang="en-US" sz="600" dirty="0"/>
          </a:p>
        </p:txBody>
      </p:sp>
      <p:sp>
        <p:nvSpPr>
          <p:cNvPr id="100" name="판단 99">
            <a:extLst>
              <a:ext uri="{FF2B5EF4-FFF2-40B4-BE49-F238E27FC236}">
                <a16:creationId xmlns:a16="http://schemas.microsoft.com/office/drawing/2014/main" id="{7C9ED158-48E5-4C49-9FD6-76DDB41C8752}"/>
              </a:ext>
            </a:extLst>
          </p:cNvPr>
          <p:cNvSpPr/>
          <p:nvPr/>
        </p:nvSpPr>
        <p:spPr>
          <a:xfrm>
            <a:off x="4601392" y="1892500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풀스캔</a:t>
            </a:r>
            <a:r>
              <a:rPr kumimoji="1" lang="ko-KR" altLang="en-US" sz="600" dirty="0">
                <a:solidFill>
                  <a:schemeClr val="tx1"/>
                </a:solidFill>
              </a:rPr>
              <a:t> 조건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5CF26719-5C0B-CC45-AB36-25E52B258622}"/>
              </a:ext>
            </a:extLst>
          </p:cNvPr>
          <p:cNvCxnSpPr>
            <a:cxnSpLocks/>
            <a:stCxn id="100" idx="1"/>
            <a:endCxn id="8" idx="3"/>
          </p:cNvCxnSpPr>
          <p:nvPr/>
        </p:nvCxnSpPr>
        <p:spPr>
          <a:xfrm flipH="1">
            <a:off x="2768996" y="2056157"/>
            <a:ext cx="1832396" cy="19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[E] 103">
            <a:extLst>
              <a:ext uri="{FF2B5EF4-FFF2-40B4-BE49-F238E27FC236}">
                <a16:creationId xmlns:a16="http://schemas.microsoft.com/office/drawing/2014/main" id="{1A1111D0-F0BE-304F-A6A6-59D9692DE699}"/>
              </a:ext>
            </a:extLst>
          </p:cNvPr>
          <p:cNvCxnSpPr>
            <a:cxnSpLocks/>
            <a:stCxn id="100" idx="0"/>
          </p:cNvCxnSpPr>
          <p:nvPr/>
        </p:nvCxnSpPr>
        <p:spPr>
          <a:xfrm rot="16200000" flipV="1">
            <a:off x="3311176" y="-93907"/>
            <a:ext cx="1429864" cy="254295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297993-66B6-404E-9307-4761F5244F8D}"/>
              </a:ext>
            </a:extLst>
          </p:cNvPr>
          <p:cNvSpPr txBox="1"/>
          <p:nvPr/>
        </p:nvSpPr>
        <p:spPr>
          <a:xfrm>
            <a:off x="5149868" y="161229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A21305B-B3C3-6A4D-8AD8-35D30F986DAC}"/>
              </a:ext>
            </a:extLst>
          </p:cNvPr>
          <p:cNvSpPr txBox="1"/>
          <p:nvPr/>
        </p:nvSpPr>
        <p:spPr>
          <a:xfrm>
            <a:off x="4296186" y="195811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BE8B50-602C-184B-93F4-F6DB09AE35CF}"/>
              </a:ext>
            </a:extLst>
          </p:cNvPr>
          <p:cNvSpPr/>
          <p:nvPr/>
        </p:nvSpPr>
        <p:spPr>
          <a:xfrm>
            <a:off x="4601393" y="1538072"/>
            <a:ext cx="1439190" cy="712774"/>
          </a:xfrm>
          <a:prstGeom prst="rect">
            <a:avLst/>
          </a:prstGeom>
          <a:solidFill>
            <a:srgbClr val="FF0000">
              <a:alpha val="14748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F78E539-ED8E-3549-B6A8-4E9B72AC797F}"/>
              </a:ext>
            </a:extLst>
          </p:cNvPr>
          <p:cNvSpPr/>
          <p:nvPr/>
        </p:nvSpPr>
        <p:spPr>
          <a:xfrm>
            <a:off x="5690944" y="762327"/>
            <a:ext cx="909821" cy="336652"/>
          </a:xfrm>
          <a:prstGeom prst="rect">
            <a:avLst/>
          </a:prstGeom>
          <a:solidFill>
            <a:srgbClr val="FF0000">
              <a:alpha val="14748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chemeClr val="tx1"/>
                </a:solidFill>
              </a:rPr>
              <a:t>미구현</a:t>
            </a:r>
            <a:r>
              <a:rPr kumimoji="1" lang="ko-KR" altLang="en-US" sz="1050" dirty="0">
                <a:solidFill>
                  <a:schemeClr val="tx1"/>
                </a:solidFill>
              </a:rPr>
              <a:t> 부분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7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234</Words>
  <Application>Microsoft Macintosh PowerPoint</Application>
  <PresentationFormat>화면 슬라이드 쇼(4:3)</PresentationFormat>
  <Paragraphs>69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지범</dc:creator>
  <cp:lastModifiedBy>김 지범</cp:lastModifiedBy>
  <cp:revision>22</cp:revision>
  <dcterms:created xsi:type="dcterms:W3CDTF">2021-12-01T06:33:56Z</dcterms:created>
  <dcterms:modified xsi:type="dcterms:W3CDTF">2022-01-25T11:22:23Z</dcterms:modified>
</cp:coreProperties>
</file>