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3" r:id="rId3"/>
    <p:sldId id="270" r:id="rId4"/>
    <p:sldId id="274" r:id="rId5"/>
    <p:sldId id="276" r:id="rId6"/>
    <p:sldId id="278" r:id="rId7"/>
    <p:sldId id="279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3" d="100"/>
          <a:sy n="73" d="100"/>
        </p:scale>
        <p:origin x="437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CE027-846E-43BE-AB0D-9BFDE486C68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DE"/>
        </a:p>
      </dgm:t>
    </dgm:pt>
    <dgm:pt modelId="{80764A1D-54D8-42E5-AF76-6B053483C5D5}">
      <dgm:prSet phldrT="[Text]"/>
      <dgm:spPr/>
      <dgm:t>
        <a:bodyPr anchor="t"/>
        <a:lstStyle/>
        <a:p>
          <a:r>
            <a:rPr lang="en-US" b="1" dirty="0"/>
            <a:t>1. Pre-processing</a:t>
          </a:r>
          <a:endParaRPr lang="en-DE" b="1" dirty="0"/>
        </a:p>
      </dgm:t>
    </dgm:pt>
    <dgm:pt modelId="{866E9519-389D-459E-A13C-0769A53D8546}" type="parTrans" cxnId="{95C284F3-E072-4451-AD1D-73A46E99ED4B}">
      <dgm:prSet/>
      <dgm:spPr/>
      <dgm:t>
        <a:bodyPr/>
        <a:lstStyle/>
        <a:p>
          <a:endParaRPr lang="en-DE"/>
        </a:p>
      </dgm:t>
    </dgm:pt>
    <dgm:pt modelId="{92579871-5D42-4DFC-ADAB-94D468E75B53}" type="sibTrans" cxnId="{95C284F3-E072-4451-AD1D-73A46E99ED4B}">
      <dgm:prSet/>
      <dgm:spPr/>
      <dgm:t>
        <a:bodyPr/>
        <a:lstStyle/>
        <a:p>
          <a:endParaRPr lang="en-DE"/>
        </a:p>
      </dgm:t>
    </dgm:pt>
    <dgm:pt modelId="{08715848-0896-4F5E-A0B9-708EDB5C8881}">
      <dgm:prSet phldrT="[Text]" custT="1"/>
      <dgm:spPr/>
      <dgm:t>
        <a:bodyPr/>
        <a:lstStyle/>
        <a:p>
          <a:r>
            <a:rPr lang="de-DE" sz="1400" b="1">
              <a:solidFill>
                <a:srgbClr val="C00000"/>
              </a:solidFill>
            </a:rPr>
            <a:t>1.1 </a:t>
          </a:r>
          <a:r>
            <a:rPr lang="de-DE" sz="1400" b="1"/>
            <a:t>Job </a:t>
          </a:r>
          <a:r>
            <a:rPr lang="de-DE" sz="1400" b="1" dirty="0" err="1"/>
            <a:t>submission</a:t>
          </a:r>
          <a:r>
            <a:rPr lang="de-DE" sz="1400" b="1" dirty="0"/>
            <a:t> and lock</a:t>
          </a:r>
          <a:endParaRPr lang="en-DE" sz="1400" b="1" dirty="0"/>
        </a:p>
      </dgm:t>
    </dgm:pt>
    <dgm:pt modelId="{4FFE0AD5-0459-4C78-9EC1-E8270DDAC273}" type="parTrans" cxnId="{D824FFDE-2931-4A4C-A7F6-A7618401C64C}">
      <dgm:prSet/>
      <dgm:spPr/>
      <dgm:t>
        <a:bodyPr/>
        <a:lstStyle/>
        <a:p>
          <a:endParaRPr lang="en-DE"/>
        </a:p>
      </dgm:t>
    </dgm:pt>
    <dgm:pt modelId="{3FC864AF-90FE-4ECD-A969-2EEE93729ABE}" type="sibTrans" cxnId="{D824FFDE-2931-4A4C-A7F6-A7618401C64C}">
      <dgm:prSet/>
      <dgm:spPr/>
      <dgm:t>
        <a:bodyPr/>
        <a:lstStyle/>
        <a:p>
          <a:endParaRPr lang="en-DE"/>
        </a:p>
      </dgm:t>
    </dgm:pt>
    <dgm:pt modelId="{7C36236A-EEFA-435D-98E8-CF1685FE0378}">
      <dgm:prSet phldrT="[Text]"/>
      <dgm:spPr/>
      <dgm:t>
        <a:bodyPr/>
        <a:lstStyle/>
        <a:p>
          <a:r>
            <a:rPr lang="en-US" b="1" dirty="0"/>
            <a:t>2. GAMS model execution </a:t>
          </a:r>
          <a:endParaRPr lang="en-DE" b="1" dirty="0"/>
        </a:p>
      </dgm:t>
    </dgm:pt>
    <dgm:pt modelId="{EB7ABFEB-3653-4B59-871F-09D541689707}" type="parTrans" cxnId="{7BF1FDC2-4C6A-4E30-AA14-2F5C1557E33A}">
      <dgm:prSet/>
      <dgm:spPr/>
      <dgm:t>
        <a:bodyPr/>
        <a:lstStyle/>
        <a:p>
          <a:endParaRPr lang="en-DE"/>
        </a:p>
      </dgm:t>
    </dgm:pt>
    <dgm:pt modelId="{0EDDD291-ADA8-4B2A-8E42-908EBCC80642}" type="sibTrans" cxnId="{7BF1FDC2-4C6A-4E30-AA14-2F5C1557E33A}">
      <dgm:prSet/>
      <dgm:spPr/>
      <dgm:t>
        <a:bodyPr/>
        <a:lstStyle/>
        <a:p>
          <a:endParaRPr lang="en-DE"/>
        </a:p>
      </dgm:t>
    </dgm:pt>
    <dgm:pt modelId="{B928507E-BA10-4DFE-9575-D32D37596FC2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2.1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compilation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2F62484A-C791-4BD4-8F1A-141DB7BA7D2D}" type="parTrans" cxnId="{7DBADCE0-37D4-4EF2-9327-49FC1918FD25}">
      <dgm:prSet/>
      <dgm:spPr/>
      <dgm:t>
        <a:bodyPr/>
        <a:lstStyle/>
        <a:p>
          <a:endParaRPr lang="en-DE"/>
        </a:p>
      </dgm:t>
    </dgm:pt>
    <dgm:pt modelId="{AECE17EA-7B40-4DB2-A30B-6D134F5AC073}" type="sibTrans" cxnId="{7DBADCE0-37D4-4EF2-9327-49FC1918FD25}">
      <dgm:prSet/>
      <dgm:spPr/>
      <dgm:t>
        <a:bodyPr/>
        <a:lstStyle/>
        <a:p>
          <a:endParaRPr lang="en-DE"/>
        </a:p>
      </dgm:t>
    </dgm:pt>
    <dgm:pt modelId="{84DF6525-F9A6-4944-9E57-7F3535334252}">
      <dgm:prSet phldrT="[Text]"/>
      <dgm:spPr/>
      <dgm:t>
        <a:bodyPr anchor="t"/>
        <a:lstStyle/>
        <a:p>
          <a:r>
            <a:rPr lang="en-US" b="1"/>
            <a:t>3.Postprocessing</a:t>
          </a:r>
          <a:endParaRPr lang="en-DE" b="1" dirty="0"/>
        </a:p>
      </dgm:t>
    </dgm:pt>
    <dgm:pt modelId="{A7852566-9262-47C3-8C72-B9F9F60E21E3}" type="parTrans" cxnId="{A28043A8-FA6A-4A66-8554-4A504AB214F0}">
      <dgm:prSet/>
      <dgm:spPr/>
      <dgm:t>
        <a:bodyPr/>
        <a:lstStyle/>
        <a:p>
          <a:endParaRPr lang="en-DE"/>
        </a:p>
      </dgm:t>
    </dgm:pt>
    <dgm:pt modelId="{28793C65-C2DD-43A4-9F61-F024D3761863}" type="sibTrans" cxnId="{A28043A8-FA6A-4A66-8554-4A504AB214F0}">
      <dgm:prSet/>
      <dgm:spPr/>
      <dgm:t>
        <a:bodyPr/>
        <a:lstStyle/>
        <a:p>
          <a:endParaRPr lang="en-DE"/>
        </a:p>
      </dgm:t>
    </dgm:pt>
    <dgm:pt modelId="{C5FF6DD0-EC9C-4F7A-B034-00583A2B68A7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3.1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Submit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run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statistics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A8F5436-36FE-4F2E-9975-55B20B06996E}" type="parTrans" cxnId="{3AB6742C-FD83-48A4-B111-A1D47730A7CA}">
      <dgm:prSet/>
      <dgm:spPr/>
      <dgm:t>
        <a:bodyPr/>
        <a:lstStyle/>
        <a:p>
          <a:endParaRPr lang="en-DE"/>
        </a:p>
      </dgm:t>
    </dgm:pt>
    <dgm:pt modelId="{98731120-D3CA-4D94-A28B-434D5E460C4B}" type="sibTrans" cxnId="{3AB6742C-FD83-48A4-B111-A1D47730A7CA}">
      <dgm:prSet/>
      <dgm:spPr/>
      <dgm:t>
        <a:bodyPr/>
        <a:lstStyle/>
        <a:p>
          <a:endParaRPr lang="en-DE"/>
        </a:p>
      </dgm:t>
    </dgm:pt>
    <dgm:pt modelId="{5E2255F8-55A1-4A1C-A03D-3E04C3856F3C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1.2 </a:t>
          </a:r>
          <a:r>
            <a:rPr lang="de-DE" sz="1400" b="1" dirty="0"/>
            <a:t>Runs </a:t>
          </a:r>
          <a:r>
            <a:rPr lang="de-DE" sz="1400" b="1" dirty="0" err="1"/>
            <a:t>renv</a:t>
          </a:r>
          <a:r>
            <a:rPr lang="de-DE" sz="1400" b="1" dirty="0"/>
            <a:t> (log_renv.txt)</a:t>
          </a:r>
        </a:p>
        <a:p>
          <a:r>
            <a:rPr lang="de-DE" sz="1400" b="1" dirty="0">
              <a:solidFill>
                <a:srgbClr val="C00000"/>
              </a:solidFill>
            </a:rPr>
            <a:t>1.3</a:t>
          </a:r>
          <a:r>
            <a:rPr lang="de-DE" sz="1400" b="1" dirty="0"/>
            <a:t> </a:t>
          </a:r>
          <a:r>
            <a:rPr lang="de-DE" sz="1400" b="1" dirty="0" err="1"/>
            <a:t>Manages</a:t>
          </a:r>
          <a:r>
            <a:rPr lang="de-DE" sz="1400" b="1" dirty="0"/>
            <a:t> </a:t>
          </a:r>
          <a:r>
            <a:rPr lang="de-DE" sz="1400" b="1" dirty="0" err="1"/>
            <a:t>input</a:t>
          </a:r>
          <a:r>
            <a:rPr lang="de-DE" sz="1400" b="1" dirty="0"/>
            <a:t> </a:t>
          </a:r>
          <a:r>
            <a:rPr lang="de-DE" sz="1400" b="1" dirty="0" err="1"/>
            <a:t>data</a:t>
          </a:r>
          <a:endParaRPr lang="de-DE" sz="1400" b="1" dirty="0"/>
        </a:p>
        <a:p>
          <a:r>
            <a:rPr lang="de-DE" sz="1400" b="1" dirty="0">
              <a:solidFill>
                <a:srgbClr val="C00000"/>
              </a:solidFill>
            </a:rPr>
            <a:t>1.4</a:t>
          </a:r>
          <a:r>
            <a:rPr lang="de-DE" sz="1400" b="1" dirty="0"/>
            <a:t> Code check</a:t>
          </a:r>
        </a:p>
      </dgm:t>
    </dgm:pt>
    <dgm:pt modelId="{F9B2E24A-D8F5-4131-ADD7-B7620828D492}" type="parTrans" cxnId="{8C680A2C-FAD4-4A60-B14C-515DBF8B895D}">
      <dgm:prSet/>
      <dgm:spPr/>
      <dgm:t>
        <a:bodyPr/>
        <a:lstStyle/>
        <a:p>
          <a:endParaRPr lang="en-DE"/>
        </a:p>
      </dgm:t>
    </dgm:pt>
    <dgm:pt modelId="{52CB6819-4372-4688-AC9C-40E89694EA74}" type="sibTrans" cxnId="{8C680A2C-FAD4-4A60-B14C-515DBF8B895D}">
      <dgm:prSet/>
      <dgm:spPr/>
      <dgm:t>
        <a:bodyPr/>
        <a:lstStyle/>
        <a:p>
          <a:endParaRPr lang="en-DE"/>
        </a:p>
      </dgm:t>
    </dgm:pt>
    <dgm:pt modelId="{4B177800-8EEE-4322-B7F2-84A2A2E498B4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1.5. </a:t>
          </a:r>
          <a:r>
            <a:rPr lang="de-DE" sz="1400" b="1" dirty="0"/>
            <a:t>NPI and NDC </a:t>
          </a:r>
          <a:r>
            <a:rPr lang="de-DE" sz="1400" b="1" dirty="0" err="1"/>
            <a:t>calculation</a:t>
          </a:r>
          <a:endParaRPr lang="de-DE" sz="1400" b="1" dirty="0"/>
        </a:p>
      </dgm:t>
    </dgm:pt>
    <dgm:pt modelId="{BEF36EFD-93A0-4B89-9EFC-508073F483D6}" type="parTrans" cxnId="{57000C86-3145-4E15-9576-6F1185CA6A1F}">
      <dgm:prSet/>
      <dgm:spPr/>
      <dgm:t>
        <a:bodyPr/>
        <a:lstStyle/>
        <a:p>
          <a:endParaRPr lang="en-DE"/>
        </a:p>
      </dgm:t>
    </dgm:pt>
    <dgm:pt modelId="{7F374E7B-255C-4948-B1E5-1CC8E6095C2D}" type="sibTrans" cxnId="{57000C86-3145-4E15-9576-6F1185CA6A1F}">
      <dgm:prSet/>
      <dgm:spPr/>
      <dgm:t>
        <a:bodyPr/>
        <a:lstStyle/>
        <a:p>
          <a:endParaRPr lang="en-DE"/>
        </a:p>
      </dgm:t>
    </dgm:pt>
    <dgm:pt modelId="{762DAC92-A50E-4001-9F32-EEB116AC5BDA}">
      <dgm:prSet custT="1"/>
      <dgm:spPr/>
      <dgm:t>
        <a:bodyPr/>
        <a:lstStyle/>
        <a:p>
          <a:r>
            <a:rPr lang="de-DE" sz="1400" b="1" dirty="0"/>
            <a:t>(</a:t>
          </a:r>
          <a:r>
            <a:rPr lang="en-US" sz="1400" b="1" dirty="0"/>
            <a:t>calculates policy for protecting different land pools</a:t>
          </a:r>
          <a:r>
            <a:rPr lang="de-DE" sz="1400" b="1" dirty="0"/>
            <a:t>) </a:t>
          </a:r>
        </a:p>
      </dgm:t>
    </dgm:pt>
    <dgm:pt modelId="{7C270F45-0B2A-4676-B1C8-66977AD2ED60}" type="parTrans" cxnId="{5477464E-657F-4998-B822-5D383B1854AE}">
      <dgm:prSet/>
      <dgm:spPr/>
      <dgm:t>
        <a:bodyPr/>
        <a:lstStyle/>
        <a:p>
          <a:endParaRPr lang="en-DE"/>
        </a:p>
      </dgm:t>
    </dgm:pt>
    <dgm:pt modelId="{04B4F008-AF73-4407-80D0-29FD90DE2AB0}" type="sibTrans" cxnId="{5477464E-657F-4998-B822-5D383B1854AE}">
      <dgm:prSet/>
      <dgm:spPr/>
      <dgm:t>
        <a:bodyPr/>
        <a:lstStyle/>
        <a:p>
          <a:endParaRPr lang="en-DE"/>
        </a:p>
      </dgm:t>
    </dgm:pt>
    <dgm:pt modelId="{131C781C-833C-43E8-8763-AC62EB6491D6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1.6</a:t>
          </a:r>
          <a:r>
            <a:rPr lang="de-DE" sz="1400" b="1" dirty="0"/>
            <a:t> </a:t>
          </a:r>
          <a:r>
            <a:rPr lang="de-DE" sz="1400" b="1" dirty="0" err="1"/>
            <a:t>Calibration</a:t>
          </a:r>
          <a:r>
            <a:rPr lang="de-DE" sz="1400" b="1" dirty="0"/>
            <a:t> (</a:t>
          </a:r>
          <a:r>
            <a:rPr lang="de-DE" sz="1400" b="1" dirty="0" err="1"/>
            <a:t>if</a:t>
          </a:r>
          <a:r>
            <a:rPr lang="de-DE" sz="1400" b="1" dirty="0"/>
            <a:t> </a:t>
          </a:r>
          <a:r>
            <a:rPr lang="de-DE" sz="1400" b="1" dirty="0" err="1"/>
            <a:t>needed</a:t>
          </a:r>
          <a:r>
            <a:rPr lang="de-DE" sz="1400" b="1" dirty="0"/>
            <a:t>)</a:t>
          </a:r>
        </a:p>
      </dgm:t>
    </dgm:pt>
    <dgm:pt modelId="{76B6E27C-C3BE-488B-A832-4D7C4E0216A9}" type="parTrans" cxnId="{8193636F-0D74-4591-8040-E5CAC332AF9C}">
      <dgm:prSet/>
      <dgm:spPr/>
      <dgm:t>
        <a:bodyPr/>
        <a:lstStyle/>
        <a:p>
          <a:endParaRPr lang="en-DE"/>
        </a:p>
      </dgm:t>
    </dgm:pt>
    <dgm:pt modelId="{0D3E1AB0-B53B-43E8-A01F-7B88A74EFD74}" type="sibTrans" cxnId="{8193636F-0D74-4591-8040-E5CAC332AF9C}">
      <dgm:prSet/>
      <dgm:spPr/>
      <dgm:t>
        <a:bodyPr/>
        <a:lstStyle/>
        <a:p>
          <a:endParaRPr lang="en-DE"/>
        </a:p>
      </dgm:t>
    </dgm:pt>
    <dgm:pt modelId="{DC5E2186-0E6F-4259-80AD-732C2190835D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1.7</a:t>
          </a:r>
          <a:r>
            <a:rPr lang="de-DE" sz="1400" b="1" dirty="0"/>
            <a:t> GAMS code </a:t>
          </a:r>
          <a:r>
            <a:rPr lang="de-DE" sz="1400" b="1" dirty="0" err="1"/>
            <a:t>submission</a:t>
          </a:r>
          <a:r>
            <a:rPr lang="de-DE" sz="1400" b="1" dirty="0"/>
            <a:t> and </a:t>
          </a:r>
          <a:r>
            <a:rPr lang="de-DE" sz="1400" b="1" dirty="0" err="1"/>
            <a:t>unlock</a:t>
          </a:r>
          <a:endParaRPr lang="de-DE" sz="1400" b="1" dirty="0"/>
        </a:p>
      </dgm:t>
    </dgm:pt>
    <dgm:pt modelId="{5D04F893-E81C-47BA-896C-DA6764F8A95D}" type="parTrans" cxnId="{301E23BF-0EF9-43FA-B136-46CF431379B6}">
      <dgm:prSet/>
      <dgm:spPr/>
      <dgm:t>
        <a:bodyPr/>
        <a:lstStyle/>
        <a:p>
          <a:endParaRPr lang="en-DE"/>
        </a:p>
      </dgm:t>
    </dgm:pt>
    <dgm:pt modelId="{31E0ACF1-8CBE-4768-BB49-532D03EE092B}" type="sibTrans" cxnId="{301E23BF-0EF9-43FA-B136-46CF431379B6}">
      <dgm:prSet/>
      <dgm:spPr/>
      <dgm:t>
        <a:bodyPr/>
        <a:lstStyle/>
        <a:p>
          <a:endParaRPr lang="en-DE"/>
        </a:p>
      </dgm:t>
    </dgm:pt>
    <dgm:pt modelId="{C1D67A26-7773-4750-A803-3CCA12B3B57D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execution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each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time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step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D179CECC-F81E-40C4-8BAC-55B3A23AB76B}" type="parTrans" cxnId="{2D26D097-B67D-4960-B56C-DF62D7975CAA}">
      <dgm:prSet/>
      <dgm:spPr/>
      <dgm:t>
        <a:bodyPr/>
        <a:lstStyle/>
        <a:p>
          <a:endParaRPr lang="en-DE"/>
        </a:p>
      </dgm:t>
    </dgm:pt>
    <dgm:pt modelId="{CD24D641-951D-4C98-AC96-EFF9976C5720}" type="sibTrans" cxnId="{2D26D097-B67D-4960-B56C-DF62D7975CAA}">
      <dgm:prSet/>
      <dgm:spPr/>
      <dgm:t>
        <a:bodyPr/>
        <a:lstStyle/>
        <a:p>
          <a:endParaRPr lang="en-DE"/>
        </a:p>
      </dgm:t>
    </dgm:pt>
    <dgm:pt modelId="{E8D61C56-AB3F-4078-B333-C9071B9DEFCF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ED19C3C7-7FFB-4BB0-85D0-216C5D400635}" type="parTrans" cxnId="{77627520-0BB6-450F-8CAD-6C1DBE35515D}">
      <dgm:prSet/>
      <dgm:spPr/>
      <dgm:t>
        <a:bodyPr/>
        <a:lstStyle/>
        <a:p>
          <a:endParaRPr lang="en-DE"/>
        </a:p>
      </dgm:t>
    </dgm:pt>
    <dgm:pt modelId="{1704ED38-7924-4B2B-9AEE-5C482889DE4E}" type="sibTrans" cxnId="{77627520-0BB6-450F-8CAD-6C1DBE35515D}">
      <dgm:prSet/>
      <dgm:spPr/>
      <dgm:t>
        <a:bodyPr/>
        <a:lstStyle/>
        <a:p>
          <a:endParaRPr lang="en-DE"/>
        </a:p>
      </dgm:t>
    </dgm:pt>
    <dgm:pt modelId="{4478A01B-5DB4-4EB7-9697-CC318258C1CD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Iterate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and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elastic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selected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7AC62F9A-4447-4CD1-95E3-B2C3E9C963FE}" type="parTrans" cxnId="{51D9545B-2253-47C6-8F9E-8847916ADCF8}">
      <dgm:prSet/>
      <dgm:spPr/>
      <dgm:t>
        <a:bodyPr/>
        <a:lstStyle/>
        <a:p>
          <a:endParaRPr lang="en-DE"/>
        </a:p>
      </dgm:t>
    </dgm:pt>
    <dgm:pt modelId="{0C3153B7-D229-4394-B950-575699889D80}" type="sibTrans" cxnId="{51D9545B-2253-47C6-8F9E-8847916ADCF8}">
      <dgm:prSet/>
      <dgm:spPr/>
      <dgm:t>
        <a:bodyPr/>
        <a:lstStyle/>
        <a:p>
          <a:endParaRPr lang="en-DE"/>
        </a:p>
      </dgm:t>
    </dgm:pt>
    <dgm:pt modelId="{CDE89D2D-B780-4999-96F2-ABB592BE480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configured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scripts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rds_report.R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output_check.R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disaggregation.R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DCE8B4AF-038B-418D-82AF-56F3D3BE2C60}" type="parTrans" cxnId="{8E58CA05-3D91-4B50-8CEC-E234C5DE4DDB}">
      <dgm:prSet/>
      <dgm:spPr/>
      <dgm:t>
        <a:bodyPr/>
        <a:lstStyle/>
        <a:p>
          <a:endParaRPr lang="en-DE"/>
        </a:p>
      </dgm:t>
    </dgm:pt>
    <dgm:pt modelId="{4B753A4E-E235-48F5-B560-22C098E73288}" type="sibTrans" cxnId="{8E58CA05-3D91-4B50-8CEC-E234C5DE4DDB}">
      <dgm:prSet/>
      <dgm:spPr/>
      <dgm:t>
        <a:bodyPr/>
        <a:lstStyle/>
        <a:p>
          <a:endParaRPr lang="en-DE"/>
        </a:p>
      </dgm:t>
    </dgm:pt>
    <dgm:pt modelId="{78A15B96-2F48-47AA-945A-2E25095D24CB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67F8792-FF31-4C46-9463-192AC04E03B0}" type="parTrans" cxnId="{43A3EB60-325F-48FF-892F-8D106517D282}">
      <dgm:prSet/>
      <dgm:spPr/>
      <dgm:t>
        <a:bodyPr/>
        <a:lstStyle/>
        <a:p>
          <a:endParaRPr lang="en-DE"/>
        </a:p>
      </dgm:t>
    </dgm:pt>
    <dgm:pt modelId="{5299CD90-F79C-410D-95E4-335932AD8CAC}" type="sibTrans" cxnId="{43A3EB60-325F-48FF-892F-8D106517D282}">
      <dgm:prSet/>
      <dgm:spPr/>
      <dgm:t>
        <a:bodyPr/>
        <a:lstStyle/>
        <a:p>
          <a:endParaRPr lang="en-DE"/>
        </a:p>
      </dgm:t>
    </dgm:pt>
    <dgm:pt modelId="{8CD99738-5299-4ECF-97E4-A4F8727016EC}" type="pres">
      <dgm:prSet presAssocID="{04ACE027-846E-43BE-AB0D-9BFDE486C68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EB70FF2-35A4-4F6D-BBC3-CFDA888903B2}" type="pres">
      <dgm:prSet presAssocID="{80764A1D-54D8-42E5-AF76-6B053483C5D5}" presName="composite" presStyleCnt="0"/>
      <dgm:spPr/>
    </dgm:pt>
    <dgm:pt modelId="{481B92A0-7DD6-4C05-9A70-760B1F11DACD}" type="pres">
      <dgm:prSet presAssocID="{80764A1D-54D8-42E5-AF76-6B053483C5D5}" presName="BackAccent" presStyleLbl="bgShp" presStyleIdx="0" presStyleCnt="3"/>
      <dgm:spPr/>
    </dgm:pt>
    <dgm:pt modelId="{62BB4949-3A2D-4443-802B-488D0BB1F6C2}" type="pres">
      <dgm:prSet presAssocID="{80764A1D-54D8-42E5-AF76-6B053483C5D5}" presName="Accent" presStyleLbl="alignNode1" presStyleIdx="0" presStyleCnt="3"/>
      <dgm:spPr/>
    </dgm:pt>
    <dgm:pt modelId="{53ABC06B-AB2E-4EFD-8F00-7776CE1D2304}" type="pres">
      <dgm:prSet presAssocID="{80764A1D-54D8-42E5-AF76-6B053483C5D5}" presName="Child" presStyleLbl="revTx" presStyleIdx="0" presStyleCnt="6" custScaleX="116441">
        <dgm:presLayoutVars>
          <dgm:chMax val="0"/>
          <dgm:chPref val="0"/>
          <dgm:bulletEnabled val="1"/>
        </dgm:presLayoutVars>
      </dgm:prSet>
      <dgm:spPr/>
    </dgm:pt>
    <dgm:pt modelId="{11F86EC5-CED9-44E2-9D8A-8FD62D665795}" type="pres">
      <dgm:prSet presAssocID="{80764A1D-54D8-42E5-AF76-6B053483C5D5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F0B781FA-5E43-4F4F-8FF8-A33563DA0A46}" type="pres">
      <dgm:prSet presAssocID="{92579871-5D42-4DFC-ADAB-94D468E75B53}" presName="sibTrans" presStyleCnt="0"/>
      <dgm:spPr/>
    </dgm:pt>
    <dgm:pt modelId="{BEB34A55-4BEF-422E-9FFB-6203B4A92322}" type="pres">
      <dgm:prSet presAssocID="{7C36236A-EEFA-435D-98E8-CF1685FE0378}" presName="composite" presStyleCnt="0"/>
      <dgm:spPr/>
    </dgm:pt>
    <dgm:pt modelId="{4BA2A085-8614-4473-B2AE-CC49C9CCBF4A}" type="pres">
      <dgm:prSet presAssocID="{7C36236A-EEFA-435D-98E8-CF1685FE0378}" presName="BackAccent" presStyleLbl="bgShp" presStyleIdx="1" presStyleCnt="3"/>
      <dgm:spPr/>
    </dgm:pt>
    <dgm:pt modelId="{7C05D029-43D0-4286-AE6A-4AFE93DE5991}" type="pres">
      <dgm:prSet presAssocID="{7C36236A-EEFA-435D-98E8-CF1685FE0378}" presName="Accent" presStyleLbl="alignNode1" presStyleIdx="1" presStyleCnt="3"/>
      <dgm:spPr/>
    </dgm:pt>
    <dgm:pt modelId="{578FB357-9D0E-40B9-9976-3C403D8AF747}" type="pres">
      <dgm:prSet presAssocID="{7C36236A-EEFA-435D-98E8-CF1685FE0378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2431524-73B0-48B7-B423-D235E23ECBAA}" type="pres">
      <dgm:prSet presAssocID="{7C36236A-EEFA-435D-98E8-CF1685FE037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E2B431A-2A1D-4EB0-8031-5E82870246B7}" type="pres">
      <dgm:prSet presAssocID="{0EDDD291-ADA8-4B2A-8E42-908EBCC80642}" presName="sibTrans" presStyleCnt="0"/>
      <dgm:spPr/>
    </dgm:pt>
    <dgm:pt modelId="{0BDA2E24-823F-49A4-815F-E7FC3B05EE3F}" type="pres">
      <dgm:prSet presAssocID="{84DF6525-F9A6-4944-9E57-7F3535334252}" presName="composite" presStyleCnt="0"/>
      <dgm:spPr/>
    </dgm:pt>
    <dgm:pt modelId="{F3C6F42F-C1FA-4006-9FD4-3B84ABD3EB4F}" type="pres">
      <dgm:prSet presAssocID="{84DF6525-F9A6-4944-9E57-7F3535334252}" presName="BackAccent" presStyleLbl="bgShp" presStyleIdx="2" presStyleCnt="3"/>
      <dgm:spPr/>
    </dgm:pt>
    <dgm:pt modelId="{FE513849-FECC-4EC3-A9DE-F9C09E10AC1C}" type="pres">
      <dgm:prSet presAssocID="{84DF6525-F9A6-4944-9E57-7F3535334252}" presName="Accent" presStyleLbl="alignNode1" presStyleIdx="2" presStyleCnt="3"/>
      <dgm:spPr/>
    </dgm:pt>
    <dgm:pt modelId="{8D7415D9-DB92-45D8-8D92-485BB63043D1}" type="pres">
      <dgm:prSet presAssocID="{84DF6525-F9A6-4944-9E57-7F3535334252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4EB9186-7946-400A-BBDC-474FB056184A}" type="pres">
      <dgm:prSet presAssocID="{84DF6525-F9A6-4944-9E57-7F3535334252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8E58CA05-3D91-4B50-8CEC-E234C5DE4DDB}" srcId="{84DF6525-F9A6-4944-9E57-7F3535334252}" destId="{CDE89D2D-B780-4999-96F2-ABB592BE4806}" srcOrd="1" destOrd="0" parTransId="{DCE8B4AF-038B-418D-82AF-56F3D3BE2C60}" sibTransId="{4B753A4E-E235-48F5-B560-22C098E73288}"/>
    <dgm:cxn modelId="{77627520-0BB6-450F-8CAD-6C1DBE35515D}" srcId="{C1D67A26-7773-4750-A803-3CCA12B3B57D}" destId="{E8D61C56-AB3F-4078-B333-C9071B9DEFCF}" srcOrd="0" destOrd="0" parTransId="{ED19C3C7-7FFB-4BB0-85D0-216C5D400635}" sibTransId="{1704ED38-7924-4B2B-9AEE-5C482889DE4E}"/>
    <dgm:cxn modelId="{84097F21-61D5-4C81-9388-46F64F7C70ED}" type="presOf" srcId="{DC5E2186-0E6F-4259-80AD-732C2190835D}" destId="{53ABC06B-AB2E-4EFD-8F00-7776CE1D2304}" srcOrd="0" destOrd="5" presId="urn:microsoft.com/office/officeart/2008/layout/IncreasingCircleProcess"/>
    <dgm:cxn modelId="{6DA64A25-AD50-4B82-9645-7D440B709DA3}" type="presOf" srcId="{08715848-0896-4F5E-A0B9-708EDB5C8881}" destId="{53ABC06B-AB2E-4EFD-8F00-7776CE1D2304}" srcOrd="0" destOrd="0" presId="urn:microsoft.com/office/officeart/2008/layout/IncreasingCircleProcess"/>
    <dgm:cxn modelId="{8C680A2C-FAD4-4A60-B14C-515DBF8B895D}" srcId="{80764A1D-54D8-42E5-AF76-6B053483C5D5}" destId="{5E2255F8-55A1-4A1C-A03D-3E04C3856F3C}" srcOrd="1" destOrd="0" parTransId="{F9B2E24A-D8F5-4131-ADD7-B7620828D492}" sibTransId="{52CB6819-4372-4688-AC9C-40E89694EA74}"/>
    <dgm:cxn modelId="{3AB6742C-FD83-48A4-B111-A1D47730A7CA}" srcId="{84DF6525-F9A6-4944-9E57-7F3535334252}" destId="{C5FF6DD0-EC9C-4F7A-B034-00583A2B68A7}" srcOrd="0" destOrd="0" parTransId="{9A8F5436-36FE-4F2E-9975-55B20B06996E}" sibTransId="{98731120-D3CA-4D94-A28B-434D5E460C4B}"/>
    <dgm:cxn modelId="{5FA1432F-7749-40EC-8E15-D0A3FA5B955D}" type="presOf" srcId="{762DAC92-A50E-4001-9F32-EEB116AC5BDA}" destId="{53ABC06B-AB2E-4EFD-8F00-7776CE1D2304}" srcOrd="0" destOrd="3" presId="urn:microsoft.com/office/officeart/2008/layout/IncreasingCircleProcess"/>
    <dgm:cxn modelId="{09F0E631-A417-4A38-B8BB-16B59E5BC012}" type="presOf" srcId="{C1D67A26-7773-4750-A803-3CCA12B3B57D}" destId="{578FB357-9D0E-40B9-9976-3C403D8AF747}" srcOrd="0" destOrd="1" presId="urn:microsoft.com/office/officeart/2008/layout/IncreasingCircleProcess"/>
    <dgm:cxn modelId="{51D9545B-2253-47C6-8F9E-8847916ADCF8}" srcId="{C1D67A26-7773-4750-A803-3CCA12B3B57D}" destId="{4478A01B-5DB4-4EB7-9697-CC318258C1CD}" srcOrd="2" destOrd="0" parTransId="{7AC62F9A-4447-4CD1-95E3-B2C3E9C963FE}" sibTransId="{0C3153B7-D229-4394-B950-575699889D80}"/>
    <dgm:cxn modelId="{43A3EB60-325F-48FF-892F-8D106517D282}" srcId="{C1D67A26-7773-4750-A803-3CCA12B3B57D}" destId="{78A15B96-2F48-47AA-945A-2E25095D24CB}" srcOrd="1" destOrd="0" parTransId="{767F8792-FF31-4C46-9463-192AC04E03B0}" sibTransId="{5299CD90-F79C-410D-95E4-335932AD8CAC}"/>
    <dgm:cxn modelId="{5438E941-5CF1-4928-86D8-4D5BFDE8BCF7}" type="presOf" srcId="{E8D61C56-AB3F-4078-B333-C9071B9DEFCF}" destId="{578FB357-9D0E-40B9-9976-3C403D8AF747}" srcOrd="0" destOrd="2" presId="urn:microsoft.com/office/officeart/2008/layout/IncreasingCircleProcess"/>
    <dgm:cxn modelId="{5477464E-657F-4998-B822-5D383B1854AE}" srcId="{80764A1D-54D8-42E5-AF76-6B053483C5D5}" destId="{762DAC92-A50E-4001-9F32-EEB116AC5BDA}" srcOrd="3" destOrd="0" parTransId="{7C270F45-0B2A-4676-B1C8-66977AD2ED60}" sibTransId="{04B4F008-AF73-4407-80D0-29FD90DE2AB0}"/>
    <dgm:cxn modelId="{8193636F-0D74-4591-8040-E5CAC332AF9C}" srcId="{80764A1D-54D8-42E5-AF76-6B053483C5D5}" destId="{131C781C-833C-43E8-8763-AC62EB6491D6}" srcOrd="4" destOrd="0" parTransId="{76B6E27C-C3BE-488B-A832-4D7C4E0216A9}" sibTransId="{0D3E1AB0-B53B-43E8-A01F-7B88A74EFD74}"/>
    <dgm:cxn modelId="{82658976-A80A-402F-8329-0FB33C1520E3}" type="presOf" srcId="{4478A01B-5DB4-4EB7-9697-CC318258C1CD}" destId="{578FB357-9D0E-40B9-9976-3C403D8AF747}" srcOrd="0" destOrd="4" presId="urn:microsoft.com/office/officeart/2008/layout/IncreasingCircleProcess"/>
    <dgm:cxn modelId="{5476BF78-6028-487B-B4F6-069A2BA5C721}" type="presOf" srcId="{CDE89D2D-B780-4999-96F2-ABB592BE4806}" destId="{8D7415D9-DB92-45D8-8D92-485BB63043D1}" srcOrd="0" destOrd="1" presId="urn:microsoft.com/office/officeart/2008/layout/IncreasingCircleProcess"/>
    <dgm:cxn modelId="{C543967A-FBF4-4AB4-B75E-2A93A57C5605}" type="presOf" srcId="{78A15B96-2F48-47AA-945A-2E25095D24CB}" destId="{578FB357-9D0E-40B9-9976-3C403D8AF747}" srcOrd="0" destOrd="3" presId="urn:microsoft.com/office/officeart/2008/layout/IncreasingCircleProcess"/>
    <dgm:cxn modelId="{051D7A7B-E8B3-4125-A53A-2CEE91494B6E}" type="presOf" srcId="{7C36236A-EEFA-435D-98E8-CF1685FE0378}" destId="{82431524-73B0-48B7-B423-D235E23ECBAA}" srcOrd="0" destOrd="0" presId="urn:microsoft.com/office/officeart/2008/layout/IncreasingCircleProcess"/>
    <dgm:cxn modelId="{57000C86-3145-4E15-9576-6F1185CA6A1F}" srcId="{80764A1D-54D8-42E5-AF76-6B053483C5D5}" destId="{4B177800-8EEE-4322-B7F2-84A2A2E498B4}" srcOrd="2" destOrd="0" parTransId="{BEF36EFD-93A0-4B89-9EFC-508073F483D6}" sibTransId="{7F374E7B-255C-4948-B1E5-1CC8E6095C2D}"/>
    <dgm:cxn modelId="{2D26D097-B67D-4960-B56C-DF62D7975CAA}" srcId="{7C36236A-EEFA-435D-98E8-CF1685FE0378}" destId="{C1D67A26-7773-4750-A803-3CCA12B3B57D}" srcOrd="1" destOrd="0" parTransId="{D179CECC-F81E-40C4-8BAC-55B3A23AB76B}" sibTransId="{CD24D641-951D-4C98-AC96-EFF9976C5720}"/>
    <dgm:cxn modelId="{A28043A8-FA6A-4A66-8554-4A504AB214F0}" srcId="{04ACE027-846E-43BE-AB0D-9BFDE486C68A}" destId="{84DF6525-F9A6-4944-9E57-7F3535334252}" srcOrd="2" destOrd="0" parTransId="{A7852566-9262-47C3-8C72-B9F9F60E21E3}" sibTransId="{28793C65-C2DD-43A4-9F61-F024D3761863}"/>
    <dgm:cxn modelId="{BD5E2CAD-EE5B-4909-99AC-B6C659CC5677}" type="presOf" srcId="{131C781C-833C-43E8-8763-AC62EB6491D6}" destId="{53ABC06B-AB2E-4EFD-8F00-7776CE1D2304}" srcOrd="0" destOrd="4" presId="urn:microsoft.com/office/officeart/2008/layout/IncreasingCircleProcess"/>
    <dgm:cxn modelId="{301E23BF-0EF9-43FA-B136-46CF431379B6}" srcId="{80764A1D-54D8-42E5-AF76-6B053483C5D5}" destId="{DC5E2186-0E6F-4259-80AD-732C2190835D}" srcOrd="5" destOrd="0" parTransId="{5D04F893-E81C-47BA-896C-DA6764F8A95D}" sibTransId="{31E0ACF1-8CBE-4768-BB49-532D03EE092B}"/>
    <dgm:cxn modelId="{7BF1FDC2-4C6A-4E30-AA14-2F5C1557E33A}" srcId="{04ACE027-846E-43BE-AB0D-9BFDE486C68A}" destId="{7C36236A-EEFA-435D-98E8-CF1685FE0378}" srcOrd="1" destOrd="0" parTransId="{EB7ABFEB-3653-4B59-871F-09D541689707}" sibTransId="{0EDDD291-ADA8-4B2A-8E42-908EBCC80642}"/>
    <dgm:cxn modelId="{04A804D0-DA0D-4D46-8A82-D5865A85C5D5}" type="presOf" srcId="{5E2255F8-55A1-4A1C-A03D-3E04C3856F3C}" destId="{53ABC06B-AB2E-4EFD-8F00-7776CE1D2304}" srcOrd="0" destOrd="1" presId="urn:microsoft.com/office/officeart/2008/layout/IncreasingCircleProcess"/>
    <dgm:cxn modelId="{D824FFDE-2931-4A4C-A7F6-A7618401C64C}" srcId="{80764A1D-54D8-42E5-AF76-6B053483C5D5}" destId="{08715848-0896-4F5E-A0B9-708EDB5C8881}" srcOrd="0" destOrd="0" parTransId="{4FFE0AD5-0459-4C78-9EC1-E8270DDAC273}" sibTransId="{3FC864AF-90FE-4ECD-A969-2EEE93729ABE}"/>
    <dgm:cxn modelId="{11B08BDF-1D36-4BC1-99B8-4E2A04E6E97B}" type="presOf" srcId="{4B177800-8EEE-4322-B7F2-84A2A2E498B4}" destId="{53ABC06B-AB2E-4EFD-8F00-7776CE1D2304}" srcOrd="0" destOrd="2" presId="urn:microsoft.com/office/officeart/2008/layout/IncreasingCircleProcess"/>
    <dgm:cxn modelId="{7DBADCE0-37D4-4EF2-9327-49FC1918FD25}" srcId="{7C36236A-EEFA-435D-98E8-CF1685FE0378}" destId="{B928507E-BA10-4DFE-9575-D32D37596FC2}" srcOrd="0" destOrd="0" parTransId="{2F62484A-C791-4BD4-8F1A-141DB7BA7D2D}" sibTransId="{AECE17EA-7B40-4DB2-A30B-6D134F5AC073}"/>
    <dgm:cxn modelId="{9F7E0CEA-066F-4364-9B5D-9EEFA759A7AA}" type="presOf" srcId="{C5FF6DD0-EC9C-4F7A-B034-00583A2B68A7}" destId="{8D7415D9-DB92-45D8-8D92-485BB63043D1}" srcOrd="0" destOrd="0" presId="urn:microsoft.com/office/officeart/2008/layout/IncreasingCircleProcess"/>
    <dgm:cxn modelId="{73CC4AEE-DDCB-4CF6-B129-7A9C4A19F81D}" type="presOf" srcId="{B928507E-BA10-4DFE-9575-D32D37596FC2}" destId="{578FB357-9D0E-40B9-9976-3C403D8AF747}" srcOrd="0" destOrd="0" presId="urn:microsoft.com/office/officeart/2008/layout/IncreasingCircleProcess"/>
    <dgm:cxn modelId="{99254FF0-3F85-4D28-B54F-B34784EAD215}" type="presOf" srcId="{80764A1D-54D8-42E5-AF76-6B053483C5D5}" destId="{11F86EC5-CED9-44E2-9D8A-8FD62D665795}" srcOrd="0" destOrd="0" presId="urn:microsoft.com/office/officeart/2008/layout/IncreasingCircleProcess"/>
    <dgm:cxn modelId="{95C284F3-E072-4451-AD1D-73A46E99ED4B}" srcId="{04ACE027-846E-43BE-AB0D-9BFDE486C68A}" destId="{80764A1D-54D8-42E5-AF76-6B053483C5D5}" srcOrd="0" destOrd="0" parTransId="{866E9519-389D-459E-A13C-0769A53D8546}" sibTransId="{92579871-5D42-4DFC-ADAB-94D468E75B53}"/>
    <dgm:cxn modelId="{10EE45F6-C2FB-4899-84A5-E1595E54870C}" type="presOf" srcId="{04ACE027-846E-43BE-AB0D-9BFDE486C68A}" destId="{8CD99738-5299-4ECF-97E4-A4F8727016EC}" srcOrd="0" destOrd="0" presId="urn:microsoft.com/office/officeart/2008/layout/IncreasingCircleProcess"/>
    <dgm:cxn modelId="{9D5A13FB-BCB6-425F-8DF1-BFAB31FE9D24}" type="presOf" srcId="{84DF6525-F9A6-4944-9E57-7F3535334252}" destId="{34EB9186-7946-400A-BBDC-474FB056184A}" srcOrd="0" destOrd="0" presId="urn:microsoft.com/office/officeart/2008/layout/IncreasingCircleProcess"/>
    <dgm:cxn modelId="{268A4896-5A0D-4C41-A33A-F152DB2ABEC0}" type="presParOf" srcId="{8CD99738-5299-4ECF-97E4-A4F8727016EC}" destId="{8EB70FF2-35A4-4F6D-BBC3-CFDA888903B2}" srcOrd="0" destOrd="0" presId="urn:microsoft.com/office/officeart/2008/layout/IncreasingCircleProcess"/>
    <dgm:cxn modelId="{5AEFFF19-777F-4894-99CA-8B365D7DEF90}" type="presParOf" srcId="{8EB70FF2-35A4-4F6D-BBC3-CFDA888903B2}" destId="{481B92A0-7DD6-4C05-9A70-760B1F11DACD}" srcOrd="0" destOrd="0" presId="urn:microsoft.com/office/officeart/2008/layout/IncreasingCircleProcess"/>
    <dgm:cxn modelId="{1743F432-9EF2-4806-B4EC-59895F33858E}" type="presParOf" srcId="{8EB70FF2-35A4-4F6D-BBC3-CFDA888903B2}" destId="{62BB4949-3A2D-4443-802B-488D0BB1F6C2}" srcOrd="1" destOrd="0" presId="urn:microsoft.com/office/officeart/2008/layout/IncreasingCircleProcess"/>
    <dgm:cxn modelId="{53B7B049-74BB-48B0-824F-472629E55DD3}" type="presParOf" srcId="{8EB70FF2-35A4-4F6D-BBC3-CFDA888903B2}" destId="{53ABC06B-AB2E-4EFD-8F00-7776CE1D2304}" srcOrd="2" destOrd="0" presId="urn:microsoft.com/office/officeart/2008/layout/IncreasingCircleProcess"/>
    <dgm:cxn modelId="{DB2F951E-819B-49CF-AFA9-FB251B7BA112}" type="presParOf" srcId="{8EB70FF2-35A4-4F6D-BBC3-CFDA888903B2}" destId="{11F86EC5-CED9-44E2-9D8A-8FD62D665795}" srcOrd="3" destOrd="0" presId="urn:microsoft.com/office/officeart/2008/layout/IncreasingCircleProcess"/>
    <dgm:cxn modelId="{9564DF60-18E8-4090-9F94-C6FF3F2ADA32}" type="presParOf" srcId="{8CD99738-5299-4ECF-97E4-A4F8727016EC}" destId="{F0B781FA-5E43-4F4F-8FF8-A33563DA0A46}" srcOrd="1" destOrd="0" presId="urn:microsoft.com/office/officeart/2008/layout/IncreasingCircleProcess"/>
    <dgm:cxn modelId="{36C3B5F1-DB98-4FA5-AD98-8B536092601A}" type="presParOf" srcId="{8CD99738-5299-4ECF-97E4-A4F8727016EC}" destId="{BEB34A55-4BEF-422E-9FFB-6203B4A92322}" srcOrd="2" destOrd="0" presId="urn:microsoft.com/office/officeart/2008/layout/IncreasingCircleProcess"/>
    <dgm:cxn modelId="{0D035CF9-D08E-4BA4-9F1A-51A26AA8BFDC}" type="presParOf" srcId="{BEB34A55-4BEF-422E-9FFB-6203B4A92322}" destId="{4BA2A085-8614-4473-B2AE-CC49C9CCBF4A}" srcOrd="0" destOrd="0" presId="urn:microsoft.com/office/officeart/2008/layout/IncreasingCircleProcess"/>
    <dgm:cxn modelId="{8470AF66-A896-464E-9C1E-ABA363E3B19B}" type="presParOf" srcId="{BEB34A55-4BEF-422E-9FFB-6203B4A92322}" destId="{7C05D029-43D0-4286-AE6A-4AFE93DE5991}" srcOrd="1" destOrd="0" presId="urn:microsoft.com/office/officeart/2008/layout/IncreasingCircleProcess"/>
    <dgm:cxn modelId="{279D27C9-D402-48F6-B8F6-A61727DB5EB9}" type="presParOf" srcId="{BEB34A55-4BEF-422E-9FFB-6203B4A92322}" destId="{578FB357-9D0E-40B9-9976-3C403D8AF747}" srcOrd="2" destOrd="0" presId="urn:microsoft.com/office/officeart/2008/layout/IncreasingCircleProcess"/>
    <dgm:cxn modelId="{0BDBEC0A-3607-4EFB-BAC6-E640F14199DA}" type="presParOf" srcId="{BEB34A55-4BEF-422E-9FFB-6203B4A92322}" destId="{82431524-73B0-48B7-B423-D235E23ECBAA}" srcOrd="3" destOrd="0" presId="urn:microsoft.com/office/officeart/2008/layout/IncreasingCircleProcess"/>
    <dgm:cxn modelId="{2F690D7B-29AC-41B5-BCAE-9C928490B005}" type="presParOf" srcId="{8CD99738-5299-4ECF-97E4-A4F8727016EC}" destId="{CE2B431A-2A1D-4EB0-8031-5E82870246B7}" srcOrd="3" destOrd="0" presId="urn:microsoft.com/office/officeart/2008/layout/IncreasingCircleProcess"/>
    <dgm:cxn modelId="{871A8680-152F-426F-8206-79DBBD5B8293}" type="presParOf" srcId="{8CD99738-5299-4ECF-97E4-A4F8727016EC}" destId="{0BDA2E24-823F-49A4-815F-E7FC3B05EE3F}" srcOrd="4" destOrd="0" presId="urn:microsoft.com/office/officeart/2008/layout/IncreasingCircleProcess"/>
    <dgm:cxn modelId="{7EB835B2-F84B-43CA-9F88-EC25A8961823}" type="presParOf" srcId="{0BDA2E24-823F-49A4-815F-E7FC3B05EE3F}" destId="{F3C6F42F-C1FA-4006-9FD4-3B84ABD3EB4F}" srcOrd="0" destOrd="0" presId="urn:microsoft.com/office/officeart/2008/layout/IncreasingCircleProcess"/>
    <dgm:cxn modelId="{1F827C02-311E-4935-868D-96635BF220A3}" type="presParOf" srcId="{0BDA2E24-823F-49A4-815F-E7FC3B05EE3F}" destId="{FE513849-FECC-4EC3-A9DE-F9C09E10AC1C}" srcOrd="1" destOrd="0" presId="urn:microsoft.com/office/officeart/2008/layout/IncreasingCircleProcess"/>
    <dgm:cxn modelId="{17D53958-5A22-46E4-959F-3DABD1F98AF9}" type="presParOf" srcId="{0BDA2E24-823F-49A4-815F-E7FC3B05EE3F}" destId="{8D7415D9-DB92-45D8-8D92-485BB63043D1}" srcOrd="2" destOrd="0" presId="urn:microsoft.com/office/officeart/2008/layout/IncreasingCircleProcess"/>
    <dgm:cxn modelId="{96C70898-443E-4F22-9926-74DDD489DA94}" type="presParOf" srcId="{0BDA2E24-823F-49A4-815F-E7FC3B05EE3F}" destId="{34EB9186-7946-400A-BBDC-474FB056184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92A0-7DD6-4C05-9A70-760B1F11DACD}">
      <dsp:nvSpPr>
        <dsp:cNvPr id="0" name=""/>
        <dsp:cNvSpPr/>
      </dsp:nvSpPr>
      <dsp:spPr>
        <a:xfrm>
          <a:off x="2094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B4949-3A2D-4443-802B-488D0BB1F6C2}">
      <dsp:nvSpPr>
        <dsp:cNvPr id="0" name=""/>
        <dsp:cNvSpPr/>
      </dsp:nvSpPr>
      <dsp:spPr>
        <a:xfrm>
          <a:off x="63826" y="61731"/>
          <a:ext cx="493854" cy="493854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06B-AB2E-4EFD-8F00-7776CE1D2304}">
      <dsp:nvSpPr>
        <dsp:cNvPr id="0" name=""/>
        <dsp:cNvSpPr/>
      </dsp:nvSpPr>
      <dsp:spPr>
        <a:xfrm>
          <a:off x="597894" y="617317"/>
          <a:ext cx="2126482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rgbClr val="C00000"/>
              </a:solidFill>
            </a:rPr>
            <a:t>1.1 </a:t>
          </a:r>
          <a:r>
            <a:rPr lang="de-DE" sz="1400" b="1" kern="1200"/>
            <a:t>Job </a:t>
          </a:r>
          <a:r>
            <a:rPr lang="de-DE" sz="1400" b="1" kern="1200" dirty="0" err="1"/>
            <a:t>submission</a:t>
          </a:r>
          <a:r>
            <a:rPr lang="de-DE" sz="1400" b="1" kern="1200" dirty="0"/>
            <a:t> and lock</a:t>
          </a:r>
          <a:endParaRPr lang="en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1.2 </a:t>
          </a:r>
          <a:r>
            <a:rPr lang="de-DE" sz="1400" b="1" kern="1200" dirty="0"/>
            <a:t>Runs </a:t>
          </a:r>
          <a:r>
            <a:rPr lang="de-DE" sz="1400" b="1" kern="1200" dirty="0" err="1"/>
            <a:t>renv</a:t>
          </a:r>
          <a:r>
            <a:rPr lang="de-DE" sz="1400" b="1" kern="1200" dirty="0"/>
            <a:t> (log_renv.txt)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1.3</a:t>
          </a:r>
          <a:r>
            <a:rPr lang="de-DE" sz="1400" b="1" kern="1200" dirty="0"/>
            <a:t> </a:t>
          </a:r>
          <a:r>
            <a:rPr lang="de-DE" sz="1400" b="1" kern="1200" dirty="0" err="1"/>
            <a:t>Manages</a:t>
          </a:r>
          <a:r>
            <a:rPr lang="de-DE" sz="1400" b="1" kern="1200" dirty="0"/>
            <a:t> </a:t>
          </a:r>
          <a:r>
            <a:rPr lang="de-DE" sz="1400" b="1" kern="1200" dirty="0" err="1"/>
            <a:t>input</a:t>
          </a:r>
          <a:r>
            <a:rPr lang="de-DE" sz="1400" b="1" kern="1200" dirty="0"/>
            <a:t> </a:t>
          </a:r>
          <a:r>
            <a:rPr lang="de-DE" sz="1400" b="1" kern="1200" dirty="0" err="1"/>
            <a:t>data</a:t>
          </a:r>
          <a:endParaRPr lang="de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1.4</a:t>
          </a:r>
          <a:r>
            <a:rPr lang="de-DE" sz="1400" b="1" kern="1200" dirty="0"/>
            <a:t> Code check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1.5. </a:t>
          </a:r>
          <a:r>
            <a:rPr lang="de-DE" sz="1400" b="1" kern="1200" dirty="0"/>
            <a:t>NPI and NDC </a:t>
          </a:r>
          <a:r>
            <a:rPr lang="de-DE" sz="1400" b="1" kern="1200" dirty="0" err="1"/>
            <a:t>calculation</a:t>
          </a:r>
          <a:endParaRPr lang="de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(</a:t>
          </a:r>
          <a:r>
            <a:rPr lang="en-US" sz="1400" b="1" kern="1200" dirty="0"/>
            <a:t>calculates policy for protecting different land pools</a:t>
          </a:r>
          <a:r>
            <a:rPr lang="de-DE" sz="1400" b="1" kern="1200" dirty="0"/>
            <a:t>)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1.6</a:t>
          </a:r>
          <a:r>
            <a:rPr lang="de-DE" sz="1400" b="1" kern="1200" dirty="0"/>
            <a:t> </a:t>
          </a:r>
          <a:r>
            <a:rPr lang="de-DE" sz="1400" b="1" kern="1200" dirty="0" err="1"/>
            <a:t>Calibration</a:t>
          </a:r>
          <a:r>
            <a:rPr lang="de-DE" sz="1400" b="1" kern="1200" dirty="0"/>
            <a:t> (</a:t>
          </a:r>
          <a:r>
            <a:rPr lang="de-DE" sz="1400" b="1" kern="1200" dirty="0" err="1"/>
            <a:t>if</a:t>
          </a:r>
          <a:r>
            <a:rPr lang="de-DE" sz="1400" b="1" kern="1200" dirty="0"/>
            <a:t> </a:t>
          </a:r>
          <a:r>
            <a:rPr lang="de-DE" sz="1400" b="1" kern="1200" dirty="0" err="1"/>
            <a:t>needed</a:t>
          </a:r>
          <a:r>
            <a:rPr lang="de-DE" sz="1400" b="1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1.7</a:t>
          </a:r>
          <a:r>
            <a:rPr lang="de-DE" sz="1400" b="1" kern="1200" dirty="0"/>
            <a:t> GAMS code </a:t>
          </a:r>
          <a:r>
            <a:rPr lang="de-DE" sz="1400" b="1" kern="1200" dirty="0" err="1"/>
            <a:t>submission</a:t>
          </a:r>
          <a:r>
            <a:rPr lang="de-DE" sz="1400" b="1" kern="1200" dirty="0"/>
            <a:t> and </a:t>
          </a:r>
          <a:r>
            <a:rPr lang="de-DE" sz="1400" b="1" kern="1200" dirty="0" err="1"/>
            <a:t>unlock</a:t>
          </a:r>
          <a:endParaRPr lang="de-DE" sz="1400" b="1" kern="1200" dirty="0"/>
        </a:p>
      </dsp:txBody>
      <dsp:txXfrm>
        <a:off x="597894" y="617317"/>
        <a:ext cx="2126482" cy="2597878"/>
      </dsp:txXfrm>
    </dsp:sp>
    <dsp:sp modelId="{11F86EC5-CED9-44E2-9D8A-8FD62D665795}">
      <dsp:nvSpPr>
        <dsp:cNvPr id="0" name=""/>
        <dsp:cNvSpPr/>
      </dsp:nvSpPr>
      <dsp:spPr>
        <a:xfrm>
          <a:off x="748019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Pre-processing</a:t>
          </a:r>
          <a:endParaRPr lang="en-DE" sz="1800" b="1" kern="1200" dirty="0"/>
        </a:p>
      </dsp:txBody>
      <dsp:txXfrm>
        <a:off x="748019" y="0"/>
        <a:ext cx="1826231" cy="617317"/>
      </dsp:txXfrm>
    </dsp:sp>
    <dsp:sp modelId="{4BA2A085-8614-4473-B2AE-CC49C9CCBF4A}">
      <dsp:nvSpPr>
        <dsp:cNvPr id="0" name=""/>
        <dsp:cNvSpPr/>
      </dsp:nvSpPr>
      <dsp:spPr>
        <a:xfrm>
          <a:off x="2852984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5D029-43D0-4286-AE6A-4AFE93DE5991}">
      <dsp:nvSpPr>
        <dsp:cNvPr id="0" name=""/>
        <dsp:cNvSpPr/>
      </dsp:nvSpPr>
      <dsp:spPr>
        <a:xfrm>
          <a:off x="2914716" y="61731"/>
          <a:ext cx="493854" cy="49385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B357-9D0E-40B9-9976-3C403D8AF747}">
      <dsp:nvSpPr>
        <dsp:cNvPr id="0" name=""/>
        <dsp:cNvSpPr/>
      </dsp:nvSpPr>
      <dsp:spPr>
        <a:xfrm>
          <a:off x="3598909" y="617317"/>
          <a:ext cx="1826231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2.1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compilation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execution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each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time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step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Iterate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and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elastic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selected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3598909" y="617317"/>
        <a:ext cx="1826231" cy="2597878"/>
      </dsp:txXfrm>
    </dsp:sp>
    <dsp:sp modelId="{82431524-73B0-48B7-B423-D235E23ECBAA}">
      <dsp:nvSpPr>
        <dsp:cNvPr id="0" name=""/>
        <dsp:cNvSpPr/>
      </dsp:nvSpPr>
      <dsp:spPr>
        <a:xfrm>
          <a:off x="3598909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 GAMS model execution </a:t>
          </a:r>
          <a:endParaRPr lang="en-DE" sz="1800" b="1" kern="1200" dirty="0"/>
        </a:p>
      </dsp:txBody>
      <dsp:txXfrm>
        <a:off x="3598909" y="0"/>
        <a:ext cx="1826231" cy="617317"/>
      </dsp:txXfrm>
    </dsp:sp>
    <dsp:sp modelId="{F3C6F42F-C1FA-4006-9FD4-3B84ABD3EB4F}">
      <dsp:nvSpPr>
        <dsp:cNvPr id="0" name=""/>
        <dsp:cNvSpPr/>
      </dsp:nvSpPr>
      <dsp:spPr>
        <a:xfrm>
          <a:off x="5553748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13849-FECC-4EC3-A9DE-F9C09E10AC1C}">
      <dsp:nvSpPr>
        <dsp:cNvPr id="0" name=""/>
        <dsp:cNvSpPr/>
      </dsp:nvSpPr>
      <dsp:spPr>
        <a:xfrm>
          <a:off x="5615480" y="61731"/>
          <a:ext cx="493854" cy="49385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415D9-DB92-45D8-8D92-485BB63043D1}">
      <dsp:nvSpPr>
        <dsp:cNvPr id="0" name=""/>
        <dsp:cNvSpPr/>
      </dsp:nvSpPr>
      <dsp:spPr>
        <a:xfrm>
          <a:off x="6299674" y="617317"/>
          <a:ext cx="1826231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3.1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Submit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run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statistics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configured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scripts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rds_report.R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output_check.R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disaggregation.R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6299674" y="617317"/>
        <a:ext cx="1826231" cy="2597878"/>
      </dsp:txXfrm>
    </dsp:sp>
    <dsp:sp modelId="{34EB9186-7946-400A-BBDC-474FB056184A}">
      <dsp:nvSpPr>
        <dsp:cNvPr id="0" name=""/>
        <dsp:cNvSpPr/>
      </dsp:nvSpPr>
      <dsp:spPr>
        <a:xfrm>
          <a:off x="6299674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3.Postprocessing</a:t>
          </a:r>
          <a:endParaRPr lang="en-DE" sz="1800" b="1" kern="1200" dirty="0"/>
        </a:p>
      </dsp:txBody>
      <dsp:txXfrm>
        <a:off x="6299674" y="0"/>
        <a:ext cx="1826231" cy="61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36A0F-B433-4CEB-B160-047C88B4F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0D2D-9C8F-47BA-85BC-856B09A5F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2B2F4-7748-42CC-9666-B2A9A5CB98C2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AB0D-4079-4174-8D7B-A8C62EB0F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0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FAD1-4573-4756-A12F-73F1310CA974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DD5E-38F3-4021-BB8A-F5D2D445AC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5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D0-0520-47DE-94E5-77B85152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E9F-EDB9-4D0C-9DED-5B59D7A85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19B-6D8D-4201-B881-7B8B7C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C995-4426-4A4D-9337-43CB85D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D6B-EB55-463D-BFAC-EDA0580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302-DC9A-4D28-984A-A728D7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D63B-F766-4194-9C21-C80547C7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EDD-655B-48CE-9DB8-51D5ED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AC7-7C8E-4CAE-B3C6-F77F9C4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27C2-64EB-4110-AE5E-876FE0B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2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F816-B762-4D78-A4BB-09437C7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7CD-5BDC-44D7-A1D6-114DD8CB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3DC3-A71C-4E87-A22E-6E35902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5FC-6A95-4158-8E70-AC4B8C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44D-0076-443B-8BA1-7C3C24C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4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082F3C8-E970-6348-B5A8-B3DDE4BEF301}"/>
              </a:ext>
            </a:extLst>
          </p:cNvPr>
          <p:cNvSpPr/>
          <p:nvPr userDrawn="1"/>
        </p:nvSpPr>
        <p:spPr>
          <a:xfrm>
            <a:off x="-1" y="0"/>
            <a:ext cx="12210197" cy="6858000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C4E8F8-1CBC-D043-9B4A-4BA6874EA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954464"/>
            <a:ext cx="11484000" cy="5082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B3D953D6-969A-044D-942A-87CA34F5A17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0000" y="3597002"/>
            <a:ext cx="11484000" cy="45777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80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BBB-9DF8-4C4A-AC3F-590186205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625974"/>
            <a:ext cx="11484000" cy="1000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/Institution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A3FFFE-FF33-415E-9DDD-EC973C375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440" y="6259383"/>
            <a:ext cx="581295" cy="4577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582079-140F-4DBA-A325-74CA25218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6932" y="427074"/>
            <a:ext cx="3993893" cy="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96EA4AB-38EB-4D50-8FAA-38A44BCB5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9575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433865-19C5-4F17-9DFF-86FCB5C53402}"/>
              </a:ext>
            </a:extLst>
          </p:cNvPr>
          <p:cNvSpPr/>
          <p:nvPr userDrawn="1"/>
        </p:nvSpPr>
        <p:spPr>
          <a:xfrm flipH="1" flipV="1">
            <a:off x="0" y="908050"/>
            <a:ext cx="12192000" cy="50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67C187-142A-4CB6-9832-D06E42D6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31284"/>
            <a:ext cx="11306176" cy="4455413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AFA0D-46C8-4BBF-8115-61782FBD7F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0506DE-4E4E-44C4-8E1F-9FB9EA05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4086-1BBA-4C32-A211-EA825263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A347F-9E15-4360-BDF3-F1DAC1F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9A4D-55F3-4D3C-BFCC-EAD963F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94C6-10D8-482A-8551-E0267CED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ild-Text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0DBDB8-D831-1141-B396-D54CBAC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041900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0D4D6BC-2D74-064E-88A0-9B1ED2EC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2000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Slide 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36ADA5FE-87C2-44E8-B1B7-EA14F32A8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DD459C-44AD-48E4-B477-8D372DD9A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34602-8040-4130-97A8-11FD0F9767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6196C5-DD7D-4D63-857A-3579B5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A22193E-0AC5-44D5-B9CF-BCC800B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9C238C5-9C8B-4751-88EB-E27C25E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F87-233D-42EE-A1D0-A5C9927C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8F1-D441-4DA2-87AE-82E3B8C8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369C-0E6E-4281-AC3B-3D5B4EF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72BD-10EA-4DA5-B70F-625ACDA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C32-66C4-4718-A93C-0179846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02B-DD0E-49FE-AB66-71BB04A5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4D58-558A-4451-AE4D-AE5DE5E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61DA-7548-4F21-87CF-375BB348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CE29-5F40-494F-8BB3-3798C70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99-B318-4973-84F6-590AFF1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7F9-89F4-445C-9E46-61DB2A7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0EFF-C08C-4B81-94BC-497D79A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9CED-F1DC-4564-B147-5B7B97F3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AF01-97A0-4CC5-9FA8-5FE76E7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E8F9-C430-40DD-97F3-9D215C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A68-3B52-4A51-95CD-2668FA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762-B0CF-4E17-89F2-3228DF4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BD3D-53B8-45E6-9C2A-DA16EF79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414D-43D4-4EFD-ADB5-42AEC13C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997A-AC9D-413A-9250-3A74D2BD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30E-AE05-45DF-B13C-1E1D4678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60A6-ED7A-4E50-96EF-F263221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1D82-A4A5-44A7-8677-7FD49E4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BF-864B-408F-8CBC-34CCAB2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349-DEAC-4BF5-A41A-C540316B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FC61-9D7E-4982-B6D8-D436F0F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B662-E8C4-450D-A55F-B1670C2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A54-9172-4393-9ECD-92454030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6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969C-8500-45D0-BBB1-7D5B3FD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3A37-61E1-48DD-A54F-9148290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CFC-77BC-4771-9803-3081405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81E5-0B0A-4F07-8E7E-47ED07C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D49C-ADBC-4EF4-954B-09A3A5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F1EC-BFFC-42CE-B01B-9819085C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E144-2F7C-4E6A-B330-8BC9E5E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6C68-13EA-4125-A033-2BADB7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0A0E-6C01-4025-81AE-90F7884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937-45AF-414F-B20E-11E87AA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2B29-5F2C-405D-A524-16406E3D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CC7E-1151-40DE-BC94-11610836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A523-0007-4420-A2DC-6C94478B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3056-65F4-402C-9B63-7F8C498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A291-1036-4083-8325-416D483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FCFC-2539-406F-B6CB-618263E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C9B-092D-482F-8F62-74FE973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935-6D93-458E-B2DA-0F9FAC65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11.04.2024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118-653C-4D65-92AE-A679CC85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52C-A7BA-4C29-9DEC-0E0F7331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88AB-D1D4-423A-B9F0-B2F19AC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 err="1"/>
              <a:t>Starting</a:t>
            </a:r>
            <a:r>
              <a:rPr lang="de-DE" sz="4400" dirty="0"/>
              <a:t> a </a:t>
            </a:r>
            <a:r>
              <a:rPr lang="de-DE" sz="4400" dirty="0" err="1"/>
              <a:t>MAgPIE</a:t>
            </a:r>
            <a:r>
              <a:rPr lang="de-DE" sz="4400" dirty="0"/>
              <a:t> </a:t>
            </a:r>
            <a:r>
              <a:rPr lang="de-DE" sz="4400" dirty="0" err="1"/>
              <a:t>run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C3BFD-D11A-4DAA-A08F-253DF9C20CB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48000" y="3462716"/>
            <a:ext cx="11484000" cy="457770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MAgPIE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F7685-3AF9-4458-A009-9324DDD7F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Presenter:</a:t>
            </a:r>
            <a:r>
              <a:rPr lang="en-US" dirty="0"/>
              <a:t> Edna J. Molina Bacca</a:t>
            </a:r>
          </a:p>
          <a:p>
            <a:r>
              <a:rPr lang="en-US" dirty="0"/>
              <a:t>mbacca@pik-potsdam.de</a:t>
            </a:r>
          </a:p>
          <a:p>
            <a:r>
              <a:rPr lang="en-US" dirty="0"/>
              <a:t>April 11th, 2024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911-82B6-4654-8DEC-D6027A7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A7C-9CBC-4115-BF8F-3E7E81CD5B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Overview of the magpie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Starting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Execution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Common errors you might encounter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Cancel a model run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8503-92D3-48D9-B726-5C3AE97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409C-5C65-40CC-9DD5-BEE53C6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52C4-5099-45F7-BBBC-CAADE05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7DCF14-F4C8-4916-973E-8BA10F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Overview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magpie</a:t>
            </a:r>
            <a:r>
              <a:rPr lang="de-DE" sz="3200" dirty="0"/>
              <a:t> </a:t>
            </a:r>
            <a:r>
              <a:rPr lang="de-DE" sz="3200" dirty="0" err="1"/>
              <a:t>folder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0A7-72B2-4E6A-A53A-ADFA790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DA1-CDDE-439C-AB13-690195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3B47-C104-4601-87B6-F4C9E25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3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61ABBF-E041-457B-8D39-D1481562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9" y="723537"/>
            <a:ext cx="5744457" cy="5444652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C11864-69AA-49D6-90F0-B7DABF192E55}"/>
              </a:ext>
            </a:extLst>
          </p:cNvPr>
          <p:cNvSpPr/>
          <p:nvPr/>
        </p:nvSpPr>
        <p:spPr>
          <a:xfrm>
            <a:off x="6376015" y="1509827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.git folders: </a:t>
            </a:r>
            <a:r>
              <a:rPr lang="en-US" dirty="0"/>
              <a:t>git-related folders 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8FBE2-5B3F-4800-90A8-CAFC65A917C1}"/>
              </a:ext>
            </a:extLst>
          </p:cNvPr>
          <p:cNvCxnSpPr>
            <a:cxnSpLocks/>
          </p:cNvCxnSpPr>
          <p:nvPr/>
        </p:nvCxnSpPr>
        <p:spPr>
          <a:xfrm>
            <a:off x="5013158" y="1704239"/>
            <a:ext cx="1207409" cy="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60F019B-63A8-43E8-BDB2-CB46ACCA94B3}"/>
              </a:ext>
            </a:extLst>
          </p:cNvPr>
          <p:cNvSpPr/>
          <p:nvPr/>
        </p:nvSpPr>
        <p:spPr>
          <a:xfrm>
            <a:off x="6381207" y="1933195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config: </a:t>
            </a:r>
            <a:r>
              <a:rPr lang="en-US" dirty="0"/>
              <a:t>Default and scenario configurations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4CA83-A731-4AA9-BA2A-31E645F294F7}"/>
              </a:ext>
            </a:extLst>
          </p:cNvPr>
          <p:cNvCxnSpPr>
            <a:cxnSpLocks/>
          </p:cNvCxnSpPr>
          <p:nvPr/>
        </p:nvCxnSpPr>
        <p:spPr>
          <a:xfrm>
            <a:off x="5013158" y="2005263"/>
            <a:ext cx="1212601" cy="12234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C7547-F495-41C5-8898-1A22B03EE2CB}"/>
              </a:ext>
            </a:extLst>
          </p:cNvPr>
          <p:cNvSpPr/>
          <p:nvPr/>
        </p:nvSpPr>
        <p:spPr>
          <a:xfrm>
            <a:off x="6376015" y="2356563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core: </a:t>
            </a:r>
            <a:r>
              <a:rPr lang="en-US" dirty="0"/>
              <a:t>Core definitions of the model</a:t>
            </a:r>
            <a:endParaRPr lang="en-D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7D54E-846F-41BF-B606-12D2F67EE64C}"/>
              </a:ext>
            </a:extLst>
          </p:cNvPr>
          <p:cNvCxnSpPr>
            <a:cxnSpLocks/>
          </p:cNvCxnSpPr>
          <p:nvPr/>
        </p:nvCxnSpPr>
        <p:spPr>
          <a:xfrm>
            <a:off x="5007966" y="2234218"/>
            <a:ext cx="1232270" cy="30701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84E5A0-7A83-422A-93D3-01B2FC9A3875}"/>
              </a:ext>
            </a:extLst>
          </p:cNvPr>
          <p:cNvSpPr/>
          <p:nvPr/>
        </p:nvSpPr>
        <p:spPr>
          <a:xfrm>
            <a:off x="6376015" y="2779931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modules: </a:t>
            </a:r>
            <a:r>
              <a:rPr lang="en-US" dirty="0"/>
              <a:t>GAMS code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3C8CE-E261-4F5B-9B63-2515D8444458}"/>
              </a:ext>
            </a:extLst>
          </p:cNvPr>
          <p:cNvSpPr/>
          <p:nvPr/>
        </p:nvSpPr>
        <p:spPr>
          <a:xfrm>
            <a:off x="6376015" y="3203299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renv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For managing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required R packages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B8029-A6A5-469D-94D2-9D440B106EEC}"/>
              </a:ext>
            </a:extLst>
          </p:cNvPr>
          <p:cNvSpPr/>
          <p:nvPr/>
        </p:nvSpPr>
        <p:spPr>
          <a:xfrm>
            <a:off x="6376014" y="3629679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scripts: </a:t>
            </a:r>
            <a:r>
              <a:rPr lang="en-US" dirty="0"/>
              <a:t>Calibrate, </a:t>
            </a:r>
            <a:r>
              <a:rPr lang="en-US" b="1" dirty="0"/>
              <a:t>start</a:t>
            </a:r>
            <a:r>
              <a:rPr lang="en-US" dirty="0"/>
              <a:t>, post process </a:t>
            </a:r>
            <a:r>
              <a:rPr lang="en-US" dirty="0" err="1"/>
              <a:t>MAgPIE</a:t>
            </a: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96A0D-CD75-486D-BEF1-BCBB27BB87E5}"/>
              </a:ext>
            </a:extLst>
          </p:cNvPr>
          <p:cNvSpPr/>
          <p:nvPr/>
        </p:nvSpPr>
        <p:spPr>
          <a:xfrm>
            <a:off x="6376013" y="4054311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standalone: </a:t>
            </a:r>
            <a:r>
              <a:rPr lang="en-US" dirty="0"/>
              <a:t>Individual module operation</a:t>
            </a:r>
            <a:endParaRPr lang="en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87D01-E86A-4CE6-804C-E34CA87695B7}"/>
              </a:ext>
            </a:extLst>
          </p:cNvPr>
          <p:cNvSpPr/>
          <p:nvPr/>
        </p:nvSpPr>
        <p:spPr>
          <a:xfrm>
            <a:off x="6376012" y="4470689"/>
            <a:ext cx="445878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Auxiliary files: </a:t>
            </a:r>
            <a:r>
              <a:rPr lang="en-US" dirty="0"/>
              <a:t>Git related, version control, license, </a:t>
            </a:r>
            <a:r>
              <a:rPr lang="en-US" dirty="0" err="1"/>
              <a:t>main.gms</a:t>
            </a:r>
            <a:r>
              <a:rPr lang="en-US" dirty="0"/>
              <a:t>, and the </a:t>
            </a:r>
            <a:r>
              <a:rPr lang="en-US" b="1" dirty="0" err="1"/>
              <a:t>start.R</a:t>
            </a:r>
            <a:r>
              <a:rPr lang="en-US" dirty="0"/>
              <a:t> and </a:t>
            </a:r>
            <a:r>
              <a:rPr lang="en-US" dirty="0" err="1"/>
              <a:t>output.R</a:t>
            </a:r>
            <a:r>
              <a:rPr lang="en-US" dirty="0"/>
              <a:t> scripts among others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1D29C-DFE7-4FF6-A293-86707DA66A8D}"/>
              </a:ext>
            </a:extLst>
          </p:cNvPr>
          <p:cNvCxnSpPr>
            <a:cxnSpLocks/>
          </p:cNvCxnSpPr>
          <p:nvPr/>
        </p:nvCxnSpPr>
        <p:spPr>
          <a:xfrm>
            <a:off x="5007966" y="2387111"/>
            <a:ext cx="1212601" cy="57748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5FCEE3-C60E-4B67-B07E-1DE6C0C1AE0F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007965" y="2537575"/>
            <a:ext cx="1232271" cy="90828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16C758-7AAF-4355-933D-6F93D311FF9B}"/>
              </a:ext>
            </a:extLst>
          </p:cNvPr>
          <p:cNvCxnSpPr>
            <a:cxnSpLocks/>
          </p:cNvCxnSpPr>
          <p:nvPr/>
        </p:nvCxnSpPr>
        <p:spPr>
          <a:xfrm>
            <a:off x="5007965" y="2690231"/>
            <a:ext cx="1212602" cy="11077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2C446-791C-4C40-9100-F5D2FFE871F9}"/>
              </a:ext>
            </a:extLst>
          </p:cNvPr>
          <p:cNvCxnSpPr>
            <a:cxnSpLocks/>
          </p:cNvCxnSpPr>
          <p:nvPr/>
        </p:nvCxnSpPr>
        <p:spPr>
          <a:xfrm>
            <a:off x="5007965" y="2834114"/>
            <a:ext cx="1212602" cy="14048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7762B2-065B-47BC-9C98-E732CB4B4178}"/>
              </a:ext>
            </a:extLst>
          </p:cNvPr>
          <p:cNvCxnSpPr>
            <a:endCxn id="26" idx="1"/>
          </p:cNvCxnSpPr>
          <p:nvPr/>
        </p:nvCxnSpPr>
        <p:spPr>
          <a:xfrm>
            <a:off x="5007965" y="2991719"/>
            <a:ext cx="1368047" cy="19406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C5CC68-B967-4EC0-8CE3-27529F16AFE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007962" y="4932354"/>
            <a:ext cx="1368050" cy="11125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4E6285-5450-4AE0-BDDD-B3DD111B0476}"/>
              </a:ext>
            </a:extLst>
          </p:cNvPr>
          <p:cNvSpPr txBox="1"/>
          <p:nvPr/>
        </p:nvSpPr>
        <p:spPr>
          <a:xfrm>
            <a:off x="6376011" y="5570314"/>
            <a:ext cx="4458785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Start </a:t>
            </a:r>
            <a:r>
              <a:rPr lang="de-DE" b="1" dirty="0" err="1">
                <a:solidFill>
                  <a:srgbClr val="C00000"/>
                </a:solidFill>
              </a:rPr>
              <a:t>script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cmd</a:t>
            </a:r>
            <a:r>
              <a:rPr lang="de-DE" b="1" dirty="0"/>
              <a:t>, </a:t>
            </a:r>
            <a:r>
              <a:rPr lang="de-DE" b="1" dirty="0" err="1"/>
              <a:t>shell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MacOS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start</a:t>
            </a:r>
            <a:r>
              <a:rPr lang="de-DE" b="1" dirty="0"/>
              <a:t> a </a:t>
            </a:r>
            <a:r>
              <a:rPr lang="de-DE" b="1" dirty="0" err="1"/>
              <a:t>magpie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endParaRPr lang="de-DE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32B31-9CFB-4B8F-8BC0-74A286F10177}"/>
              </a:ext>
            </a:extLst>
          </p:cNvPr>
          <p:cNvSpPr/>
          <p:nvPr/>
        </p:nvSpPr>
        <p:spPr>
          <a:xfrm>
            <a:off x="442912" y="5768160"/>
            <a:ext cx="57444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+ </a:t>
            </a:r>
            <a:r>
              <a:rPr lang="de-DE" sz="2400" b="1" dirty="0" err="1">
                <a:solidFill>
                  <a:schemeClr val="accent3"/>
                </a:solidFill>
              </a:rPr>
              <a:t>output</a:t>
            </a:r>
            <a:r>
              <a:rPr lang="de-DE" sz="2400" b="1" dirty="0"/>
              <a:t> </a:t>
            </a:r>
            <a:r>
              <a:rPr lang="de-DE" sz="2400" b="1" dirty="0" err="1"/>
              <a:t>folder</a:t>
            </a:r>
            <a:r>
              <a:rPr lang="de-DE" sz="2400" b="1" dirty="0"/>
              <a:t> </a:t>
            </a:r>
            <a:r>
              <a:rPr lang="de-DE" sz="2400" b="1" dirty="0" err="1"/>
              <a:t>once</a:t>
            </a:r>
            <a:r>
              <a:rPr lang="de-DE" sz="2400" b="1" dirty="0"/>
              <a:t> </a:t>
            </a:r>
            <a:r>
              <a:rPr lang="de-DE" sz="2400" b="1" dirty="0" err="1"/>
              <a:t>you</a:t>
            </a:r>
            <a:r>
              <a:rPr lang="de-DE" sz="2400" b="1" dirty="0"/>
              <a:t> </a:t>
            </a:r>
            <a:r>
              <a:rPr lang="de-DE" sz="2400" b="1" dirty="0" err="1"/>
              <a:t>have</a:t>
            </a:r>
            <a:r>
              <a:rPr lang="de-DE" sz="2400" b="1" dirty="0"/>
              <a:t> </a:t>
            </a:r>
            <a:r>
              <a:rPr lang="de-DE" sz="2400" b="1" dirty="0" err="1"/>
              <a:t>run</a:t>
            </a:r>
            <a:r>
              <a:rPr lang="de-DE" sz="2400" b="1" dirty="0"/>
              <a:t> </a:t>
            </a:r>
            <a:r>
              <a:rPr lang="de-DE" sz="2400" b="1" dirty="0" err="1"/>
              <a:t>MAgPIE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53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F59BD-B360-4E6F-8C41-94B8A6CE54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61D27-9655-4A47-90E3-D658E346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Starting </a:t>
            </a:r>
            <a:r>
              <a:rPr lang="en-US" sz="3200" dirty="0" err="1"/>
              <a:t>MAgPIE</a:t>
            </a:r>
            <a:r>
              <a:rPr lang="en-US" sz="3200" dirty="0"/>
              <a:t> and execution steps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0900-F05E-427C-9C55-56C6C19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0AF-A4AC-45A0-A967-646965A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8C2-787D-43DF-9784-7692C44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4</a:t>
            </a:fld>
            <a:endParaRPr lang="en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87A04A-C443-4456-8A99-151E2CE3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4" y="1257806"/>
            <a:ext cx="6229215" cy="938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345E63-21E4-4025-B342-2B744A2C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6" y="2196042"/>
            <a:ext cx="6228475" cy="5392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382D2-4FF7-4A5E-8459-D4E79BAF1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5" y="2674416"/>
            <a:ext cx="6228475" cy="2311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E271EE-EBAC-46FE-9303-ED581C29C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-160" b="3789"/>
          <a:stretch/>
        </p:blipFill>
        <p:spPr>
          <a:xfrm>
            <a:off x="442236" y="4985798"/>
            <a:ext cx="6256738" cy="204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2A2673-A8F9-440A-B9DE-15DA50429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36" y="5189910"/>
            <a:ext cx="6229214" cy="595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00AD1D-1956-4BDE-A0E7-D3D6B8CCF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36" y="5785767"/>
            <a:ext cx="6229214" cy="1280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AB623E-1C44-4AA9-B3B7-7B22D27718C0}"/>
              </a:ext>
            </a:extLst>
          </p:cNvPr>
          <p:cNvSpPr/>
          <p:nvPr/>
        </p:nvSpPr>
        <p:spPr>
          <a:xfrm>
            <a:off x="6879508" y="915923"/>
            <a:ext cx="4745172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To run the model, </a:t>
            </a:r>
            <a:r>
              <a:rPr lang="en-US" sz="1400" b="1" dirty="0">
                <a:solidFill>
                  <a:srgbClr val="C00000"/>
                </a:solidFill>
              </a:rPr>
              <a:t>execute </a:t>
            </a:r>
            <a:r>
              <a:rPr lang="en-US" sz="1400" b="1" dirty="0"/>
              <a:t>within a terminal in the main folder of the model </a:t>
            </a:r>
            <a:r>
              <a:rPr lang="en-US" sz="1400" b="1" dirty="0" err="1">
                <a:solidFill>
                  <a:srgbClr val="C00000"/>
                </a:solidFill>
              </a:rPr>
              <a:t>Rscript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start.R</a:t>
            </a:r>
            <a:r>
              <a:rPr lang="en-US" sz="1400" b="1" dirty="0">
                <a:solidFill>
                  <a:srgbClr val="C00000"/>
                </a:solidFill>
              </a:rPr>
              <a:t>, </a:t>
            </a:r>
            <a:r>
              <a:rPr lang="en-US" sz="1400" b="1" dirty="0"/>
              <a:t>or within R </a:t>
            </a:r>
            <a:r>
              <a:rPr lang="en-US" sz="1400" b="1" dirty="0">
                <a:solidFill>
                  <a:srgbClr val="C00000"/>
                </a:solidFill>
              </a:rPr>
              <a:t>source(“</a:t>
            </a:r>
            <a:r>
              <a:rPr lang="en-US" sz="1400" b="1" dirty="0" err="1">
                <a:solidFill>
                  <a:srgbClr val="C00000"/>
                </a:solidFill>
              </a:rPr>
              <a:t>start.R</a:t>
            </a:r>
            <a:r>
              <a:rPr lang="en-US" sz="1400" b="1" dirty="0">
                <a:solidFill>
                  <a:srgbClr val="C00000"/>
                </a:solidFill>
              </a:rPr>
              <a:t>”)</a:t>
            </a:r>
            <a:endParaRPr lang="en-DE" sz="1400" b="1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720D1-68BB-4AF4-8D42-D419B7C6EFF0}"/>
              </a:ext>
            </a:extLst>
          </p:cNvPr>
          <p:cNvSpPr/>
          <p:nvPr/>
        </p:nvSpPr>
        <p:spPr>
          <a:xfrm>
            <a:off x="6879508" y="1780923"/>
            <a:ext cx="47451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Checks for updates of the required R packages</a:t>
            </a:r>
            <a:endParaRPr lang="en-DE" sz="1400" b="1" dirty="0">
              <a:solidFill>
                <a:srgbClr val="C0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EB9CE3-5044-4BB5-9E24-642B1A7DA2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3142"/>
          <a:stretch/>
        </p:blipFill>
        <p:spPr>
          <a:xfrm>
            <a:off x="6879508" y="2755628"/>
            <a:ext cx="4745172" cy="2535456"/>
          </a:xfrm>
          <a:prstGeom prst="rect">
            <a:avLst/>
          </a:prstGeom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3471CF3-048E-4411-B53B-AD6A85AB61E6}"/>
              </a:ext>
            </a:extLst>
          </p:cNvPr>
          <p:cNvSpPr/>
          <p:nvPr/>
        </p:nvSpPr>
        <p:spPr>
          <a:xfrm>
            <a:off x="6879508" y="2223550"/>
            <a:ext cx="474517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Asks to select the </a:t>
            </a:r>
            <a:r>
              <a:rPr lang="en-US" sz="1400" b="1" dirty="0">
                <a:solidFill>
                  <a:srgbClr val="C00000"/>
                </a:solidFill>
              </a:rPr>
              <a:t>Start script </a:t>
            </a:r>
            <a:r>
              <a:rPr lang="en-US" sz="1400" b="1" dirty="0"/>
              <a:t>you want to run (</a:t>
            </a:r>
            <a:r>
              <a:rPr lang="en-US" sz="1400" b="1" dirty="0" err="1"/>
              <a:t>MAgPIE</a:t>
            </a:r>
            <a:r>
              <a:rPr lang="en-US" sz="1400" b="1" dirty="0"/>
              <a:t> with the desired configurations)</a:t>
            </a:r>
            <a:endParaRPr lang="en-DE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3C498-B5E4-4138-B926-7AF036CCE1E2}"/>
              </a:ext>
            </a:extLst>
          </p:cNvPr>
          <p:cNvSpPr/>
          <p:nvPr/>
        </p:nvSpPr>
        <p:spPr>
          <a:xfrm>
            <a:off x="442234" y="3284360"/>
            <a:ext cx="5113740" cy="97756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1F0CA-9213-4A9E-80E0-6A39CC97DFF9}"/>
              </a:ext>
            </a:extLst>
          </p:cNvPr>
          <p:cNvSpPr/>
          <p:nvPr/>
        </p:nvSpPr>
        <p:spPr>
          <a:xfrm>
            <a:off x="6907032" y="3993573"/>
            <a:ext cx="4745172" cy="12161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C08FED-FF3A-43BF-8659-4B3512923193}"/>
              </a:ext>
            </a:extLst>
          </p:cNvPr>
          <p:cNvSpPr/>
          <p:nvPr/>
        </p:nvSpPr>
        <p:spPr>
          <a:xfrm>
            <a:off x="441493" y="4265253"/>
            <a:ext cx="5113740" cy="712495"/>
          </a:xfrm>
          <a:prstGeom prst="rect">
            <a:avLst/>
          </a:prstGeom>
          <a:noFill/>
          <a:ln w="38100">
            <a:solidFill>
              <a:srgbClr val="43B6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5F017F-431C-43BC-AF4F-2949C94E9BFF}"/>
              </a:ext>
            </a:extLst>
          </p:cNvPr>
          <p:cNvSpPr/>
          <p:nvPr/>
        </p:nvSpPr>
        <p:spPr>
          <a:xfrm>
            <a:off x="6907032" y="3445625"/>
            <a:ext cx="4745172" cy="547948"/>
          </a:xfrm>
          <a:prstGeom prst="rect">
            <a:avLst/>
          </a:prstGeom>
          <a:noFill/>
          <a:ln w="38100">
            <a:solidFill>
              <a:srgbClr val="43B6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6A71BF-732A-43E9-A55B-C2511DE847AE}"/>
              </a:ext>
            </a:extLst>
          </p:cNvPr>
          <p:cNvSpPr/>
          <p:nvPr/>
        </p:nvSpPr>
        <p:spPr>
          <a:xfrm>
            <a:off x="6907032" y="4286342"/>
            <a:ext cx="47451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After selection, it will ask you the </a:t>
            </a:r>
            <a:r>
              <a:rPr lang="en-US" sz="1400" b="1" dirty="0">
                <a:solidFill>
                  <a:srgbClr val="C00000"/>
                </a:solidFill>
              </a:rPr>
              <a:t>submission type</a:t>
            </a:r>
            <a:endParaRPr lang="en-DE" sz="1400" b="1" dirty="0">
              <a:solidFill>
                <a:srgbClr val="C00000"/>
              </a:solidFill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A36DB3D-F462-4083-9BD0-653C2083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508" y="4678811"/>
            <a:ext cx="4772695" cy="1405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xtLst/>
        </p:spPr>
        <p:txBody>
          <a:bodyPr wrap="square" rtlCol="0">
            <a:spAutoFit/>
          </a:bodyPr>
          <a:lstStyle/>
          <a:p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de-DE" altLang="de-DE" sz="1400" b="1" dirty="0"/>
              <a:t>will </a:t>
            </a:r>
            <a:r>
              <a:rPr lang="de-DE" altLang="de-DE" sz="1400" b="1" dirty="0" err="1"/>
              <a:t>start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model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as</a:t>
            </a:r>
            <a:r>
              <a:rPr lang="de-DE" altLang="de-DE" sz="1400" b="1" dirty="0"/>
              <a:t> a </a:t>
            </a:r>
            <a:r>
              <a:rPr lang="de-DE" altLang="de-DE" sz="1400" b="1" dirty="0" err="1"/>
              <a:t>job</a:t>
            </a:r>
            <a:r>
              <a:rPr lang="de-DE" altLang="de-DE" sz="1400" b="1" dirty="0"/>
              <a:t> in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background</a:t>
            </a:r>
            <a:r>
              <a:rPr lang="de-DE" altLang="de-DE" sz="1400" b="1" dirty="0"/>
              <a:t>. </a:t>
            </a:r>
          </a:p>
          <a:p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Debug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mode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de-DE" altLang="de-DE" sz="1400" b="1" dirty="0" err="1"/>
              <a:t>is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similar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to</a:t>
            </a:r>
            <a:r>
              <a:rPr lang="de-DE" altLang="de-DE" sz="1400" b="1" dirty="0"/>
              <a:t> normal </a:t>
            </a:r>
            <a:r>
              <a:rPr lang="de-DE" altLang="de-DE" sz="1400" b="1" dirty="0" err="1"/>
              <a:t>Direct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execution</a:t>
            </a:r>
            <a:r>
              <a:rPr lang="de-DE" altLang="de-DE" sz="1400" b="1" dirty="0"/>
              <a:t>.</a:t>
            </a:r>
          </a:p>
          <a:p>
            <a:r>
              <a:rPr lang="de-DE" altLang="de-DE" sz="1400" b="1" dirty="0" err="1"/>
              <a:t>If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you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run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code on a high </a:t>
            </a:r>
            <a:r>
              <a:rPr lang="de-DE" altLang="de-DE" sz="1400" b="1" dirty="0" err="1"/>
              <a:t>performance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cluster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handling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jobs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with</a:t>
            </a:r>
            <a:r>
              <a:rPr lang="de-DE" altLang="de-DE" sz="1400" b="1" dirty="0"/>
              <a:t> SLURM, </a:t>
            </a:r>
            <a:r>
              <a:rPr lang="de-DE" altLang="de-DE" sz="1400" b="1" dirty="0" err="1"/>
              <a:t>you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maybe</a:t>
            </a:r>
            <a:r>
              <a:rPr lang="de-DE" altLang="de-DE" sz="1400" b="1" dirty="0"/>
              <a:t> also </a:t>
            </a:r>
            <a:r>
              <a:rPr lang="de-DE" altLang="de-DE" sz="1400" b="1" dirty="0" err="1"/>
              <a:t>get</a:t>
            </a:r>
            <a:r>
              <a:rPr lang="de-DE" altLang="de-DE" sz="1400" b="1" dirty="0"/>
              <a:t> a 4. and 5. </a:t>
            </a:r>
            <a:r>
              <a:rPr lang="de-DE" altLang="de-DE" sz="1400" b="1" dirty="0" err="1"/>
              <a:t>option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for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job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execution</a:t>
            </a:r>
            <a:r>
              <a:rPr lang="de-DE" altLang="de-DE" sz="1400" b="1" dirty="0"/>
              <a:t>.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`SLURM [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priority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standby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]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4698F-FBB4-44FA-BA17-9AB628E4C55E}"/>
              </a:ext>
            </a:extLst>
          </p:cNvPr>
          <p:cNvSpPr/>
          <p:nvPr/>
        </p:nvSpPr>
        <p:spPr>
          <a:xfrm>
            <a:off x="6907031" y="3650562"/>
            <a:ext cx="474517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You can add your own run scripts by saving them in the folder: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./scripts/start/[specific sub-folder]/</a:t>
            </a:r>
          </a:p>
        </p:txBody>
      </p:sp>
    </p:spTree>
    <p:extLst>
      <p:ext uri="{BB962C8B-B14F-4D97-AF65-F5344CB8AC3E}">
        <p14:creationId xmlns:p14="http://schemas.microsoft.com/office/powerpoint/2010/main" val="6409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D1E2E3-5301-48E4-A679-69F26D362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088074"/>
              </p:ext>
            </p:extLst>
          </p:nvPr>
        </p:nvGraphicFramePr>
        <p:xfrm>
          <a:off x="504365" y="1162514"/>
          <a:ext cx="81280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F59BD-B360-4E6F-8C41-94B8A6CE54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61D27-9655-4A47-90E3-D658E346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Execution steps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0900-F05E-427C-9C55-56C6C19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0AF-A4AC-45A0-A967-646965A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8C2-787D-43DF-9784-7692C44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5</a:t>
            </a:fld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7040E-507B-4A73-ADBC-23A94582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888" y="1107512"/>
            <a:ext cx="5552312" cy="4395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191F93-201E-4258-8F33-5E3AEED7362A}"/>
              </a:ext>
            </a:extLst>
          </p:cNvPr>
          <p:cNvSpPr txBox="1"/>
          <p:nvPr/>
        </p:nvSpPr>
        <p:spPr>
          <a:xfrm>
            <a:off x="5325237" y="5604147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235F8-C653-429F-9BE2-382822CD3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88" y="1727016"/>
            <a:ext cx="5552312" cy="40197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015EDB-F83E-4831-9B52-156656AC6591}"/>
              </a:ext>
            </a:extLst>
          </p:cNvPr>
          <p:cNvSpPr/>
          <p:nvPr/>
        </p:nvSpPr>
        <p:spPr>
          <a:xfrm>
            <a:off x="3211841" y="951270"/>
            <a:ext cx="5686044" cy="78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8A6B8-CC50-436E-A257-DAE3BE47C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888" y="1604280"/>
            <a:ext cx="5928704" cy="41990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753F98D-D18F-49A5-A385-9311F9049C80}"/>
              </a:ext>
            </a:extLst>
          </p:cNvPr>
          <p:cNvSpPr/>
          <p:nvPr/>
        </p:nvSpPr>
        <p:spPr>
          <a:xfrm>
            <a:off x="5924888" y="836467"/>
            <a:ext cx="5982159" cy="78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full.log </a:t>
            </a:r>
            <a:r>
              <a:rPr lang="en-US" b="1" dirty="0">
                <a:solidFill>
                  <a:schemeClr val="tx1"/>
                </a:solidFill>
              </a:rPr>
              <a:t>file (output folder)</a:t>
            </a:r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D14004-BE17-49A9-A2C5-BBFCAC4D1D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4888" y="1604280"/>
            <a:ext cx="5552312" cy="4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 animBg="1"/>
      <p:bldP spid="10" grpId="1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4F119-1144-440D-8EFE-5B46CA85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77462"/>
            <a:ext cx="11306176" cy="5351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Missing</a:t>
            </a:r>
            <a:r>
              <a:rPr lang="de-DE" sz="2800" b="1" dirty="0"/>
              <a:t> </a:t>
            </a:r>
            <a:r>
              <a:rPr lang="de-DE" sz="2800" b="1" dirty="0" err="1"/>
              <a:t>path</a:t>
            </a:r>
            <a:r>
              <a:rPr lang="de-DE" sz="2800" b="1" dirty="0"/>
              <a:t> </a:t>
            </a:r>
            <a:r>
              <a:rPr lang="de-DE" sz="2800" dirty="0"/>
              <a:t>variables (R and GAMS)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Code check (changes in code like sets and variable definitions)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Missing</a:t>
            </a:r>
            <a:r>
              <a:rPr lang="de-DE" sz="2800" dirty="0"/>
              <a:t> </a:t>
            </a:r>
            <a:r>
              <a:rPr lang="de-DE" sz="2800" dirty="0" err="1"/>
              <a:t>files</a:t>
            </a:r>
            <a:r>
              <a:rPr lang="de-DE" sz="2800" dirty="0"/>
              <a:t> (</a:t>
            </a:r>
            <a:r>
              <a:rPr lang="de-DE" sz="2800" dirty="0" err="1"/>
              <a:t>access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repositories</a:t>
            </a:r>
            <a:r>
              <a:rPr lang="de-DE" sz="2800" dirty="0"/>
              <a:t>, </a:t>
            </a:r>
            <a:r>
              <a:rPr lang="de-DE" sz="2800" dirty="0" err="1"/>
              <a:t>changes</a:t>
            </a:r>
            <a:r>
              <a:rPr lang="de-DE" sz="2800" dirty="0"/>
              <a:t> in GAMS </a:t>
            </a:r>
            <a:r>
              <a:rPr lang="de-DE" sz="2800" dirty="0" err="1"/>
              <a:t>inputs</a:t>
            </a:r>
            <a:r>
              <a:rPr lang="de-DE" sz="2800" dirty="0"/>
              <a:t>,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folders</a:t>
            </a:r>
            <a:r>
              <a:rPr lang="de-DE" sz="2800" dirty="0"/>
              <a:t>…)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Submission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</a:t>
            </a:r>
            <a:r>
              <a:rPr lang="de-DE" sz="2800" dirty="0" err="1"/>
              <a:t>statistics</a:t>
            </a:r>
            <a:r>
              <a:rPr lang="de-DE" sz="2800" dirty="0"/>
              <a:t> (</a:t>
            </a:r>
            <a:r>
              <a:rPr lang="en-US" sz="2800" dirty="0"/>
              <a:t>No access to repository-</a:t>
            </a:r>
            <a:r>
              <a:rPr lang="de-DE" sz="2800" dirty="0"/>
              <a:t>not </a:t>
            </a:r>
            <a:r>
              <a:rPr lang="de-DE" sz="2800" dirty="0" err="1"/>
              <a:t>critical</a:t>
            </a:r>
            <a:r>
              <a:rPr lang="de-DE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Once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become</a:t>
            </a:r>
            <a:r>
              <a:rPr lang="de-DE" sz="2800" dirty="0"/>
              <a:t> an expert </a:t>
            </a:r>
            <a:r>
              <a:rPr lang="de-DE" sz="2800" dirty="0" err="1"/>
              <a:t>MAgPIE</a:t>
            </a:r>
            <a:r>
              <a:rPr lang="de-DE" sz="2800" dirty="0"/>
              <a:t> </a:t>
            </a:r>
            <a:r>
              <a:rPr lang="de-DE" sz="2800" dirty="0" err="1"/>
              <a:t>developer</a:t>
            </a:r>
            <a:r>
              <a:rPr lang="de-DE" sz="2800" dirty="0"/>
              <a:t>:</a:t>
            </a:r>
          </a:p>
          <a:p>
            <a:pPr marL="0" indent="0">
              <a:buNone/>
            </a:pPr>
            <a:r>
              <a:rPr lang="de-DE" sz="2800" dirty="0"/>
              <a:t>   </a:t>
            </a:r>
            <a:r>
              <a:rPr lang="de-DE" sz="2800" dirty="0" err="1"/>
              <a:t>Infeasibilities</a:t>
            </a:r>
            <a:r>
              <a:rPr lang="de-DE" sz="2800" dirty="0"/>
              <a:t> (GAMS code)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4AECF-08CC-45E9-BA7B-0F81DBD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errors you might encounter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5550-B6AD-478D-8DFA-F535E65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FAD8-F595-4929-8AE1-A36E1D2D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A0C-17C2-48CF-BBD0-C937B90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6</a:t>
            </a:fld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E4CB1-F84C-4065-BF44-403A46B6D6E5}"/>
              </a:ext>
            </a:extLst>
          </p:cNvPr>
          <p:cNvSpPr/>
          <p:nvPr/>
        </p:nvSpPr>
        <p:spPr>
          <a:xfrm>
            <a:off x="640556" y="4568304"/>
            <a:ext cx="10910888" cy="138499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/>
              <a:t>You‘ll find specific information in </a:t>
            </a:r>
            <a:r>
              <a:rPr lang="en-US" sz="2800" b="1" dirty="0">
                <a:solidFill>
                  <a:srgbClr val="C00000"/>
                </a:solidFill>
              </a:rPr>
              <a:t>the full.log and the </a:t>
            </a:r>
            <a:r>
              <a:rPr lang="en-US" sz="2800" b="1" dirty="0" err="1">
                <a:solidFill>
                  <a:srgbClr val="C00000"/>
                </a:solidFill>
              </a:rPr>
              <a:t>full.lst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/>
              <a:t>files (in the output older of your run). In case of doubts, </a:t>
            </a:r>
            <a:r>
              <a:rPr lang="en-US" sz="2800" b="1" dirty="0">
                <a:solidFill>
                  <a:srgbClr val="C00000"/>
                </a:solidFill>
              </a:rPr>
              <a:t>check</a:t>
            </a:r>
            <a:r>
              <a:rPr lang="en-US" sz="2800" b="1" dirty="0"/>
              <a:t> https://github.com/magpiemodel/magpie/discussions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956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4F119-1144-440D-8EFE-5B46CA85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86874"/>
            <a:ext cx="11306176" cy="50419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The model can be stopped with </a:t>
            </a:r>
            <a:r>
              <a:rPr lang="en-US" sz="2800" b="1" dirty="0" err="1">
                <a:solidFill>
                  <a:srgbClr val="C00000"/>
                </a:solidFill>
              </a:rPr>
              <a:t>Crtl</a:t>
            </a:r>
            <a:r>
              <a:rPr lang="en-US" sz="2800" b="1" dirty="0">
                <a:solidFill>
                  <a:srgbClr val="C00000"/>
                </a:solidFill>
              </a:rPr>
              <a:t> + C</a:t>
            </a:r>
            <a:r>
              <a:rPr lang="en-US" sz="28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If you run it </a:t>
            </a:r>
            <a:r>
              <a:rPr lang="en-US" sz="2800" b="1" dirty="0">
                <a:solidFill>
                  <a:srgbClr val="C00000"/>
                </a:solidFill>
              </a:rPr>
              <a:t>in background mode </a:t>
            </a:r>
            <a:r>
              <a:rPr lang="en-US" sz="2800" b="1" dirty="0"/>
              <a:t>you have to kill the job over the </a:t>
            </a:r>
            <a:r>
              <a:rPr lang="en-US" sz="2800" b="1" dirty="0">
                <a:solidFill>
                  <a:srgbClr val="C00000"/>
                </a:solidFill>
              </a:rPr>
              <a:t>Task Manager or process handler (</a:t>
            </a:r>
            <a:r>
              <a:rPr lang="en-US" sz="2800" b="1" dirty="0" err="1">
                <a:solidFill>
                  <a:srgbClr val="C00000"/>
                </a:solidFill>
              </a:rPr>
              <a:t>linux</a:t>
            </a:r>
            <a:r>
              <a:rPr lang="en-US" sz="2800" b="1" dirty="0">
                <a:solidFill>
                  <a:srgbClr val="C00000"/>
                </a:solidFill>
              </a:rPr>
              <a:t>: top)</a:t>
            </a:r>
            <a:r>
              <a:rPr lang="en-US" sz="28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Make sure that you </a:t>
            </a:r>
            <a:r>
              <a:rPr lang="en-US" sz="2800" b="1" dirty="0">
                <a:solidFill>
                  <a:srgbClr val="C00000"/>
                </a:solidFill>
              </a:rPr>
              <a:t>delete the .lock </a:t>
            </a:r>
            <a:r>
              <a:rPr lang="en-US" sz="2800" b="1" dirty="0"/>
              <a:t>folder, if it was not deleted automatically to unlock the model after a termination of a run.</a:t>
            </a:r>
            <a:endParaRPr lang="de-DE" sz="2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4AECF-08CC-45E9-BA7B-0F81DBD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Cancel a model run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5550-B6AD-478D-8DFA-F535E65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FAD8-F595-4929-8AE1-A36E1D2D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A0C-17C2-48CF-BBD0-C937B90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39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Thank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you</a:t>
            </a:r>
            <a:endParaRPr lang="de-DE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mbacca@pik-potsdam.de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154A-758F-4F3D-BA88-70B68E799C5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79AC-5C33-451D-A14E-BB346CDA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88310-C0BC-4588-9636-7293BA89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6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659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Systemschrift Normal</vt:lpstr>
      <vt:lpstr>Office Theme</vt:lpstr>
      <vt:lpstr>Starting a MAgPIE run</vt:lpstr>
      <vt:lpstr>Outline</vt:lpstr>
      <vt:lpstr>Overview of the magpie folder</vt:lpstr>
      <vt:lpstr>Starting MAgPIE and execution steps</vt:lpstr>
      <vt:lpstr>Execution steps</vt:lpstr>
      <vt:lpstr>Common errors you might encounter</vt:lpstr>
      <vt:lpstr>Cancel a model run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code, modules &amp; realizations</dc:title>
  <dc:creator>Edna Johanna Molina Bacca</dc:creator>
  <cp:lastModifiedBy>Edna Johanna Molina Bacca</cp:lastModifiedBy>
  <cp:revision>58</cp:revision>
  <dcterms:created xsi:type="dcterms:W3CDTF">2024-04-08T09:31:36Z</dcterms:created>
  <dcterms:modified xsi:type="dcterms:W3CDTF">2024-04-09T11:50:39Z</dcterms:modified>
</cp:coreProperties>
</file>