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Marcelo</a:t>
            </a:r>
            <a:r>
              <a:rPr/>
              <a:t> </a:t>
            </a:r>
            <a:r>
              <a:rPr/>
              <a:t>Méndez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A01635611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this </a:t>
            </a:r>
            <a:r>
              <a:rPr>
                <a:hlinkClick r:id="rId2"/>
              </a:rPr>
              <a:t>link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ció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Ecuaciones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Marcelo Méndez - A01635611</dc:creator>
  <cp:keywords/>
  <dcterms:created xsi:type="dcterms:W3CDTF">2021-05-19T19:07:35Z</dcterms:created>
  <dcterms:modified xsi:type="dcterms:W3CDTF">2021-05-19T19:07:35Z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5/19/2021</vt:lpwstr>
  </property>
  <property fmtid="{D5CDD505-2E9C-101B-9397-08002B2CF9AE}" pid="3" name="output">
    <vt:lpwstr>powerpoint_presentation</vt:lpwstr>
  </property>
</Properties>
</file>