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660" r:id="rId2"/>
  </p:sldMasterIdLst>
  <p:sldIdLst>
    <p:sldId id="256" r:id="rId3"/>
    <p:sldId id="260" r:id="rId4"/>
    <p:sldId id="257"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3CA57-890D-4F59-A540-8B10B1A6DE8E}" v="245" dt="2021-05-30T16:05:32.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10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1914049" userId="S::201914049@student.mist.ac.bd::ce092ca2-1015-4c2b-8ea0-9a05361861e9" providerId="AD" clId="Web-{2A53CA57-890D-4F59-A540-8B10B1A6DE8E}"/>
    <pc:docChg chg="addSld modSld addMainMaster delMainMaster">
      <pc:chgData name="201914049" userId="S::201914049@student.mist.ac.bd::ce092ca2-1015-4c2b-8ea0-9a05361861e9" providerId="AD" clId="Web-{2A53CA57-890D-4F59-A540-8B10B1A6DE8E}" dt="2021-05-30T16:05:32.732" v="145" actId="1076"/>
      <pc:docMkLst>
        <pc:docMk/>
      </pc:docMkLst>
      <pc:sldChg chg="addSp delSp modSp mod setBg modClrScheme addAnim setClrOvrMap chgLayout">
        <pc:chgData name="201914049" userId="S::201914049@student.mist.ac.bd::ce092ca2-1015-4c2b-8ea0-9a05361861e9" providerId="AD" clId="Web-{2A53CA57-890D-4F59-A540-8B10B1A6DE8E}" dt="2021-05-30T15:43:39.465" v="92" actId="20577"/>
        <pc:sldMkLst>
          <pc:docMk/>
          <pc:sldMk cId="109857222" sldId="256"/>
        </pc:sldMkLst>
        <pc:spChg chg="mod">
          <ac:chgData name="201914049" userId="S::201914049@student.mist.ac.bd::ce092ca2-1015-4c2b-8ea0-9a05361861e9" providerId="AD" clId="Web-{2A53CA57-890D-4F59-A540-8B10B1A6DE8E}" dt="2021-05-30T15:42:50.589" v="87" actId="20577"/>
          <ac:spMkLst>
            <pc:docMk/>
            <pc:sldMk cId="109857222" sldId="256"/>
            <ac:spMk id="2" creationId="{00000000-0000-0000-0000-000000000000}"/>
          </ac:spMkLst>
        </pc:spChg>
        <pc:spChg chg="mod">
          <ac:chgData name="201914049" userId="S::201914049@student.mist.ac.bd::ce092ca2-1015-4c2b-8ea0-9a05361861e9" providerId="AD" clId="Web-{2A53CA57-890D-4F59-A540-8B10B1A6DE8E}" dt="2021-05-30T15:43:39.465" v="92" actId="20577"/>
          <ac:spMkLst>
            <pc:docMk/>
            <pc:sldMk cId="109857222" sldId="256"/>
            <ac:spMk id="3" creationId="{00000000-0000-0000-0000-000000000000}"/>
          </ac:spMkLst>
        </pc:spChg>
        <pc:spChg chg="add del mod">
          <ac:chgData name="201914049" userId="S::201914049@student.mist.ac.bd::ce092ca2-1015-4c2b-8ea0-9a05361861e9" providerId="AD" clId="Web-{2A53CA57-890D-4F59-A540-8B10B1A6DE8E}" dt="2021-05-30T15:35:54.454" v="4"/>
          <ac:spMkLst>
            <pc:docMk/>
            <pc:sldMk cId="109857222" sldId="256"/>
            <ac:spMk id="5" creationId="{483BC543-83B9-4D1B-A0CD-6E1E7C177FF0}"/>
          </ac:spMkLst>
        </pc:spChg>
        <pc:spChg chg="add del">
          <ac:chgData name="201914049" userId="S::201914049@student.mist.ac.bd::ce092ca2-1015-4c2b-8ea0-9a05361861e9" providerId="AD" clId="Web-{2A53CA57-890D-4F59-A540-8B10B1A6DE8E}" dt="2021-05-30T15:37:15.128" v="9"/>
          <ac:spMkLst>
            <pc:docMk/>
            <pc:sldMk cId="109857222" sldId="256"/>
            <ac:spMk id="7" creationId="{EC3FE92E-FF21-46DB-BE36-B3A5D4149B10}"/>
          </ac:spMkLst>
        </pc:spChg>
        <pc:spChg chg="add del">
          <ac:chgData name="201914049" userId="S::201914049@student.mist.ac.bd::ce092ca2-1015-4c2b-8ea0-9a05361861e9" providerId="AD" clId="Web-{2A53CA57-890D-4F59-A540-8B10B1A6DE8E}" dt="2021-05-30T15:37:15.128" v="9"/>
          <ac:spMkLst>
            <pc:docMk/>
            <pc:sldMk cId="109857222" sldId="256"/>
            <ac:spMk id="8" creationId="{7E9DFFEE-526A-4D56-A70C-EADE7289BEE5}"/>
          </ac:spMkLst>
        </pc:spChg>
        <pc:spChg chg="add del">
          <ac:chgData name="201914049" userId="S::201914049@student.mist.ac.bd::ce092ca2-1015-4c2b-8ea0-9a05361861e9" providerId="AD" clId="Web-{2A53CA57-890D-4F59-A540-8B10B1A6DE8E}" dt="2021-05-30T15:36:51.331" v="7"/>
          <ac:spMkLst>
            <pc:docMk/>
            <pc:sldMk cId="109857222" sldId="256"/>
            <ac:spMk id="9" creationId="{D47766EE-4192-4B2D-A5A0-F60F9A5F743F}"/>
          </ac:spMkLst>
        </pc:spChg>
        <pc:spChg chg="add del">
          <ac:chgData name="201914049" userId="S::201914049@student.mist.ac.bd::ce092ca2-1015-4c2b-8ea0-9a05361861e9" providerId="AD" clId="Web-{2A53CA57-890D-4F59-A540-8B10B1A6DE8E}" dt="2021-05-30T15:36:51.331" v="7"/>
          <ac:spMkLst>
            <pc:docMk/>
            <pc:sldMk cId="109857222" sldId="256"/>
            <ac:spMk id="11" creationId="{D6705569-F545-4F47-A260-A9202826EA20}"/>
          </ac:spMkLst>
        </pc:spChg>
        <pc:spChg chg="add del">
          <ac:chgData name="201914049" userId="S::201914049@student.mist.ac.bd::ce092ca2-1015-4c2b-8ea0-9a05361861e9" providerId="AD" clId="Web-{2A53CA57-890D-4F59-A540-8B10B1A6DE8E}" dt="2021-05-30T15:39:55.897" v="44"/>
          <ac:spMkLst>
            <pc:docMk/>
            <pc:sldMk cId="109857222" sldId="256"/>
            <ac:spMk id="12" creationId="{733E0473-C315-42D8-A82A-A2FE49DC67DA}"/>
          </ac:spMkLst>
        </pc:spChg>
        <pc:spChg chg="add del">
          <ac:chgData name="201914049" userId="S::201914049@student.mist.ac.bd::ce092ca2-1015-4c2b-8ea0-9a05361861e9" providerId="AD" clId="Web-{2A53CA57-890D-4F59-A540-8B10B1A6DE8E}" dt="2021-05-30T15:39:55.897" v="44"/>
          <ac:spMkLst>
            <pc:docMk/>
            <pc:sldMk cId="109857222" sldId="256"/>
            <ac:spMk id="22" creationId="{AD23A251-68F2-43E5-812B-4BBAE1AF535E}"/>
          </ac:spMkLst>
        </pc:spChg>
        <pc:spChg chg="add del">
          <ac:chgData name="201914049" userId="S::201914049@student.mist.ac.bd::ce092ca2-1015-4c2b-8ea0-9a05361861e9" providerId="AD" clId="Web-{2A53CA57-890D-4F59-A540-8B10B1A6DE8E}" dt="2021-05-30T15:40:08.851" v="46"/>
          <ac:spMkLst>
            <pc:docMk/>
            <pc:sldMk cId="109857222" sldId="256"/>
            <ac:spMk id="28" creationId="{C1FA8F66-3B85-411D-A2A6-A50DF3026D9A}"/>
          </ac:spMkLst>
        </pc:spChg>
        <pc:spChg chg="add del">
          <ac:chgData name="201914049" userId="S::201914049@student.mist.ac.bd::ce092ca2-1015-4c2b-8ea0-9a05361861e9" providerId="AD" clId="Web-{2A53CA57-890D-4F59-A540-8B10B1A6DE8E}" dt="2021-05-30T15:40:08.851" v="46"/>
          <ac:spMkLst>
            <pc:docMk/>
            <pc:sldMk cId="109857222" sldId="256"/>
            <ac:spMk id="30" creationId="{D695E25C-06E7-4082-BE92-B571B616BC5A}"/>
          </ac:spMkLst>
        </pc:spChg>
        <pc:spChg chg="add del">
          <ac:chgData name="201914049" userId="S::201914049@student.mist.ac.bd::ce092ca2-1015-4c2b-8ea0-9a05361861e9" providerId="AD" clId="Web-{2A53CA57-890D-4F59-A540-8B10B1A6DE8E}" dt="2021-05-30T15:40:08.851" v="46"/>
          <ac:spMkLst>
            <pc:docMk/>
            <pc:sldMk cId="109857222" sldId="256"/>
            <ac:spMk id="32" creationId="{E64BD7DF-F4BB-427F-B4F6-6DC83A59AA0F}"/>
          </ac:spMkLst>
        </pc:spChg>
        <pc:spChg chg="add">
          <ac:chgData name="201914049" userId="S::201914049@student.mist.ac.bd::ce092ca2-1015-4c2b-8ea0-9a05361861e9" providerId="AD" clId="Web-{2A53CA57-890D-4F59-A540-8B10B1A6DE8E}" dt="2021-05-30T15:40:08.851" v="46"/>
          <ac:spMkLst>
            <pc:docMk/>
            <pc:sldMk cId="109857222" sldId="256"/>
            <ac:spMk id="37" creationId="{9B37791B-B040-4694-BFDC-8DD132D86E8E}"/>
          </ac:spMkLst>
        </pc:spChg>
        <pc:grpChg chg="add del">
          <ac:chgData name="201914049" userId="S::201914049@student.mist.ac.bd::ce092ca2-1015-4c2b-8ea0-9a05361861e9" providerId="AD" clId="Web-{2A53CA57-890D-4F59-A540-8B10B1A6DE8E}" dt="2021-05-30T15:39:55.897" v="44"/>
          <ac:grpSpMkLst>
            <pc:docMk/>
            <pc:sldMk cId="109857222" sldId="256"/>
            <ac:grpSpMk id="13" creationId="{0350AF23-2606-421F-AB7B-23D9B48F3E9B}"/>
          </ac:grpSpMkLst>
        </pc:grpChg>
        <pc:grpChg chg="add">
          <ac:chgData name="201914049" userId="S::201914049@student.mist.ac.bd::ce092ca2-1015-4c2b-8ea0-9a05361861e9" providerId="AD" clId="Web-{2A53CA57-890D-4F59-A540-8B10B1A6DE8E}" dt="2021-05-30T15:40:08.851" v="46"/>
          <ac:grpSpMkLst>
            <pc:docMk/>
            <pc:sldMk cId="109857222" sldId="256"/>
            <ac:grpSpMk id="39" creationId="{4252769E-B9F0-4068-A645-5BBEF16E9C28}"/>
          </ac:grpSpMkLst>
        </pc:grpChg>
        <pc:picChg chg="add del mod">
          <ac:chgData name="201914049" userId="S::201914049@student.mist.ac.bd::ce092ca2-1015-4c2b-8ea0-9a05361861e9" providerId="AD" clId="Web-{2A53CA57-890D-4F59-A540-8B10B1A6DE8E}" dt="2021-05-30T15:35:54.454" v="5"/>
          <ac:picMkLst>
            <pc:docMk/>
            <pc:sldMk cId="109857222" sldId="256"/>
            <ac:picMk id="4" creationId="{F7F8C960-ABC1-4FCF-B11B-06E4627708CF}"/>
          </ac:picMkLst>
        </pc:picChg>
        <pc:picChg chg="add del">
          <ac:chgData name="201914049" userId="S::201914049@student.mist.ac.bd::ce092ca2-1015-4c2b-8ea0-9a05361861e9" providerId="AD" clId="Web-{2A53CA57-890D-4F59-A540-8B10B1A6DE8E}" dt="2021-05-30T15:36:51.331" v="7"/>
          <ac:picMkLst>
            <pc:docMk/>
            <pc:sldMk cId="109857222" sldId="256"/>
            <ac:picMk id="6" creationId="{3A3BD30B-7D1F-475E-B398-928249539E38}"/>
          </ac:picMkLst>
        </pc:picChg>
        <pc:picChg chg="add del">
          <ac:chgData name="201914049" userId="S::201914049@student.mist.ac.bd::ce092ca2-1015-4c2b-8ea0-9a05361861e9" providerId="AD" clId="Web-{2A53CA57-890D-4F59-A540-8B10B1A6DE8E}" dt="2021-05-30T15:37:15.128" v="9"/>
          <ac:picMkLst>
            <pc:docMk/>
            <pc:sldMk cId="109857222" sldId="256"/>
            <ac:picMk id="10" creationId="{4742809B-B830-49FA-AE44-2E219244E889}"/>
          </ac:picMkLst>
        </pc:picChg>
        <pc:picChg chg="add mod">
          <ac:chgData name="201914049" userId="S::201914049@student.mist.ac.bd::ce092ca2-1015-4c2b-8ea0-9a05361861e9" providerId="AD" clId="Web-{2A53CA57-890D-4F59-A540-8B10B1A6DE8E}" dt="2021-05-30T15:40:08.851" v="46"/>
          <ac:picMkLst>
            <pc:docMk/>
            <pc:sldMk cId="109857222" sldId="256"/>
            <ac:picMk id="23" creationId="{C92E1C06-D3F5-4EDE-A9CB-8E2B2BE4D078}"/>
          </ac:picMkLst>
        </pc:picChg>
      </pc:sldChg>
      <pc:sldChg chg="addSp delSp modSp add">
        <pc:chgData name="201914049" userId="S::201914049@student.mist.ac.bd::ce092ca2-1015-4c2b-8ea0-9a05361861e9" providerId="AD" clId="Web-{2A53CA57-890D-4F59-A540-8B10B1A6DE8E}" dt="2021-05-30T16:05:32.732" v="145" actId="1076"/>
        <pc:sldMkLst>
          <pc:docMk/>
          <pc:sldMk cId="3208144381" sldId="257"/>
        </pc:sldMkLst>
        <pc:spChg chg="mod">
          <ac:chgData name="201914049" userId="S::201914049@student.mist.ac.bd::ce092ca2-1015-4c2b-8ea0-9a05361861e9" providerId="AD" clId="Web-{2A53CA57-890D-4F59-A540-8B10B1A6DE8E}" dt="2021-05-30T15:45:58.468" v="116" actId="20577"/>
          <ac:spMkLst>
            <pc:docMk/>
            <pc:sldMk cId="3208144381" sldId="257"/>
            <ac:spMk id="2" creationId="{00000000-0000-0000-0000-000000000000}"/>
          </ac:spMkLst>
        </pc:spChg>
        <pc:spChg chg="del mod">
          <ac:chgData name="201914049" userId="S::201914049@student.mist.ac.bd::ce092ca2-1015-4c2b-8ea0-9a05361861e9" providerId="AD" clId="Web-{2A53CA57-890D-4F59-A540-8B10B1A6DE8E}" dt="2021-05-30T15:47:56.220" v="121"/>
          <ac:spMkLst>
            <pc:docMk/>
            <pc:sldMk cId="3208144381" sldId="257"/>
            <ac:spMk id="3" creationId="{00000000-0000-0000-0000-000000000000}"/>
          </ac:spMkLst>
        </pc:spChg>
        <pc:spChg chg="add">
          <ac:chgData name="201914049" userId="S::201914049@student.mist.ac.bd::ce092ca2-1015-4c2b-8ea0-9a05361861e9" providerId="AD" clId="Web-{2A53CA57-890D-4F59-A540-8B10B1A6DE8E}" dt="2021-05-30T15:47:56.642" v="122"/>
          <ac:spMkLst>
            <pc:docMk/>
            <pc:sldMk cId="3208144381" sldId="257"/>
            <ac:spMk id="4" creationId="{AF3DB875-5726-48E7-B7DE-C29F1141E3A7}"/>
          </ac:spMkLst>
        </pc:spChg>
        <pc:spChg chg="add">
          <ac:chgData name="201914049" userId="S::201914049@student.mist.ac.bd::ce092ca2-1015-4c2b-8ea0-9a05361861e9" providerId="AD" clId="Web-{2A53CA57-890D-4F59-A540-8B10B1A6DE8E}" dt="2021-05-30T15:47:56.689" v="123"/>
          <ac:spMkLst>
            <pc:docMk/>
            <pc:sldMk cId="3208144381" sldId="257"/>
            <ac:spMk id="5" creationId="{105B0685-3FA7-4EBF-892C-0732281D78D0}"/>
          </ac:spMkLst>
        </pc:spChg>
        <pc:spChg chg="add">
          <ac:chgData name="201914049" userId="S::201914049@student.mist.ac.bd::ce092ca2-1015-4c2b-8ea0-9a05361861e9" providerId="AD" clId="Web-{2A53CA57-890D-4F59-A540-8B10B1A6DE8E}" dt="2021-05-30T15:47:57.142" v="124"/>
          <ac:spMkLst>
            <pc:docMk/>
            <pc:sldMk cId="3208144381" sldId="257"/>
            <ac:spMk id="6" creationId="{D16B0BCB-99BB-48C1-BB7B-22CB514C433C}"/>
          </ac:spMkLst>
        </pc:spChg>
        <pc:spChg chg="add mod">
          <ac:chgData name="201914049" userId="S::201914049@student.mist.ac.bd::ce092ca2-1015-4c2b-8ea0-9a05361861e9" providerId="AD" clId="Web-{2A53CA57-890D-4F59-A540-8B10B1A6DE8E}" dt="2021-05-30T16:05:32.701" v="144" actId="14100"/>
          <ac:spMkLst>
            <pc:docMk/>
            <pc:sldMk cId="3208144381" sldId="257"/>
            <ac:spMk id="7" creationId="{C69F2F13-CA4C-4CF0-A5B9-825FDB97E5D6}"/>
          </ac:spMkLst>
        </pc:spChg>
        <pc:spChg chg="add mod">
          <ac:chgData name="201914049" userId="S::201914049@student.mist.ac.bd::ce092ca2-1015-4c2b-8ea0-9a05361861e9" providerId="AD" clId="Web-{2A53CA57-890D-4F59-A540-8B10B1A6DE8E}" dt="2021-05-30T16:05:32.732" v="145" actId="1076"/>
          <ac:spMkLst>
            <pc:docMk/>
            <pc:sldMk cId="3208144381" sldId="257"/>
            <ac:spMk id="8" creationId="{E8D0A098-3A0B-4E88-86FD-7221DB62A912}"/>
          </ac:spMkLst>
        </pc:spChg>
      </pc:sldChg>
      <pc:sldChg chg="add">
        <pc:chgData name="201914049" userId="S::201914049@student.mist.ac.bd::ce092ca2-1015-4c2b-8ea0-9a05361861e9" providerId="AD" clId="Web-{2A53CA57-890D-4F59-A540-8B10B1A6DE8E}" dt="2021-05-30T15:41:41.728" v="63"/>
        <pc:sldMkLst>
          <pc:docMk/>
          <pc:sldMk cId="1387209691" sldId="258"/>
        </pc:sldMkLst>
      </pc:sldChg>
      <pc:sldChg chg="modSp add">
        <pc:chgData name="201914049" userId="S::201914049@student.mist.ac.bd::ce092ca2-1015-4c2b-8ea0-9a05361861e9" providerId="AD" clId="Web-{2A53CA57-890D-4F59-A540-8B10B1A6DE8E}" dt="2021-05-30T15:57:50.925" v="138" actId="1076"/>
        <pc:sldMkLst>
          <pc:docMk/>
          <pc:sldMk cId="634064989" sldId="259"/>
        </pc:sldMkLst>
        <pc:spChg chg="mod">
          <ac:chgData name="201914049" userId="S::201914049@student.mist.ac.bd::ce092ca2-1015-4c2b-8ea0-9a05361861e9" providerId="AD" clId="Web-{2A53CA57-890D-4F59-A540-8B10B1A6DE8E}" dt="2021-05-30T15:57:50.925" v="138" actId="1076"/>
          <ac:spMkLst>
            <pc:docMk/>
            <pc:sldMk cId="634064989" sldId="259"/>
            <ac:spMk id="2" creationId="{00000000-0000-0000-0000-000000000000}"/>
          </ac:spMkLst>
        </pc:spChg>
      </pc:sldChg>
      <pc:sldMasterChg chg="add addSldLayout">
        <pc:chgData name="201914049" userId="S::201914049@student.mist.ac.bd::ce092ca2-1015-4c2b-8ea0-9a05361861e9" providerId="AD" clId="Web-{2A53CA57-890D-4F59-A540-8B10B1A6DE8E}" dt="2021-05-30T15:41:41.493" v="62"/>
        <pc:sldMasterMkLst>
          <pc:docMk/>
          <pc:sldMasterMk cId="1834421091" sldId="2147483660"/>
        </pc:sldMasterMkLst>
        <pc:sldLayoutChg chg="add">
          <pc:chgData name="201914049" userId="S::201914049@student.mist.ac.bd::ce092ca2-1015-4c2b-8ea0-9a05361861e9" providerId="AD" clId="Web-{2A53CA57-890D-4F59-A540-8B10B1A6DE8E}" dt="2021-05-30T15:41:41.493" v="62"/>
          <pc:sldLayoutMkLst>
            <pc:docMk/>
            <pc:sldMasterMk cId="1834421091" sldId="2147483660"/>
            <pc:sldLayoutMk cId="3427406597" sldId="2147483661"/>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3514277695" sldId="2147483662"/>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815921304" sldId="2147483663"/>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1091752989" sldId="2147483664"/>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3171562422" sldId="2147483665"/>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3332106738" sldId="2147483666"/>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3792379893" sldId="2147483667"/>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247661922" sldId="2147483668"/>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1498104773" sldId="2147483669"/>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2849952445" sldId="2147483670"/>
          </pc:sldLayoutMkLst>
        </pc:sldLayoutChg>
        <pc:sldLayoutChg chg="add">
          <pc:chgData name="201914049" userId="S::201914049@student.mist.ac.bd::ce092ca2-1015-4c2b-8ea0-9a05361861e9" providerId="AD" clId="Web-{2A53CA57-890D-4F59-A540-8B10B1A6DE8E}" dt="2021-05-30T15:41:41.493" v="62"/>
          <pc:sldLayoutMkLst>
            <pc:docMk/>
            <pc:sldMasterMk cId="1834421091" sldId="2147483660"/>
            <pc:sldLayoutMk cId="3390287496" sldId="2147483671"/>
          </pc:sldLayoutMkLst>
        </pc:sldLayoutChg>
      </pc:sldMasterChg>
      <pc:sldMasterChg chg="add del addSldLayout delSldLayout">
        <pc:chgData name="201914049" userId="S::201914049@student.mist.ac.bd::ce092ca2-1015-4c2b-8ea0-9a05361861e9" providerId="AD" clId="Web-{2A53CA57-890D-4F59-A540-8B10B1A6DE8E}" dt="2021-05-30T15:37:15.175" v="10"/>
        <pc:sldMasterMkLst>
          <pc:docMk/>
          <pc:sldMasterMk cId="2460954070" sldId="2147483660"/>
        </pc:sldMasterMkLst>
        <pc:sldLayoutChg chg="add del">
          <pc:chgData name="201914049" userId="S::201914049@student.mist.ac.bd::ce092ca2-1015-4c2b-8ea0-9a05361861e9" providerId="AD" clId="Web-{2A53CA57-890D-4F59-A540-8B10B1A6DE8E}" dt="2021-05-30T15:37:15.175" v="10"/>
          <pc:sldLayoutMkLst>
            <pc:docMk/>
            <pc:sldMasterMk cId="2460954070" sldId="2147483660"/>
            <pc:sldLayoutMk cId="2385387890" sldId="2147483661"/>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949138452" sldId="2147483662"/>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2591524520" sldId="2147483663"/>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1203092039" sldId="2147483664"/>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3733172339" sldId="2147483665"/>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3210312558" sldId="2147483666"/>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3146388984" sldId="2147483667"/>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3171841454" sldId="2147483668"/>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1718958274" sldId="2147483669"/>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2202905451" sldId="2147483670"/>
          </pc:sldLayoutMkLst>
        </pc:sldLayoutChg>
        <pc:sldLayoutChg chg="add del">
          <pc:chgData name="201914049" userId="S::201914049@student.mist.ac.bd::ce092ca2-1015-4c2b-8ea0-9a05361861e9" providerId="AD" clId="Web-{2A53CA57-890D-4F59-A540-8B10B1A6DE8E}" dt="2021-05-30T15:37:15.175" v="10"/>
          <pc:sldLayoutMkLst>
            <pc:docMk/>
            <pc:sldMasterMk cId="2460954070" sldId="2147483660"/>
            <pc:sldLayoutMk cId="3479445657" sldId="2147483671"/>
          </pc:sldLayoutMkLst>
        </pc:sldLayoutChg>
      </pc:sldMasterChg>
      <pc:sldMasterChg chg="add del addSldLayout delSldLayout">
        <pc:chgData name="201914049" userId="S::201914049@student.mist.ac.bd::ce092ca2-1015-4c2b-8ea0-9a05361861e9" providerId="AD" clId="Web-{2A53CA57-890D-4F59-A540-8B10B1A6DE8E}" dt="2021-05-30T15:36:51.331" v="7"/>
        <pc:sldMasterMkLst>
          <pc:docMk/>
          <pc:sldMasterMk cId="540713778" sldId="2147483699"/>
        </pc:sldMasterMkLst>
        <pc:sldLayoutChg chg="add del">
          <pc:chgData name="201914049" userId="S::201914049@student.mist.ac.bd::ce092ca2-1015-4c2b-8ea0-9a05361861e9" providerId="AD" clId="Web-{2A53CA57-890D-4F59-A540-8B10B1A6DE8E}" dt="2021-05-30T15:36:51.331" v="7"/>
          <pc:sldLayoutMkLst>
            <pc:docMk/>
            <pc:sldMasterMk cId="540713778" sldId="2147483699"/>
            <pc:sldLayoutMk cId="1483915996" sldId="2147483687"/>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233488032" sldId="2147483688"/>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4042159510" sldId="2147483689"/>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3163632842" sldId="2147483690"/>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776801898" sldId="2147483691"/>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4065372683" sldId="2147483692"/>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3845576337" sldId="2147483693"/>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1282043873" sldId="2147483694"/>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1395976652" sldId="2147483695"/>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472337556" sldId="2147483696"/>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1769528249" sldId="2147483697"/>
          </pc:sldLayoutMkLst>
        </pc:sldLayoutChg>
        <pc:sldLayoutChg chg="add del">
          <pc:chgData name="201914049" userId="S::201914049@student.mist.ac.bd::ce092ca2-1015-4c2b-8ea0-9a05361861e9" providerId="AD" clId="Web-{2A53CA57-890D-4F59-A540-8B10B1A6DE8E}" dt="2021-05-30T15:36:51.331" v="7"/>
          <pc:sldLayoutMkLst>
            <pc:docMk/>
            <pc:sldMasterMk cId="540713778" sldId="2147483699"/>
            <pc:sldLayoutMk cId="2899415155" sldId="2147483698"/>
          </pc:sldLayoutMkLst>
        </pc:sldLayoutChg>
      </pc:sldMasterChg>
      <pc:sldMasterChg chg="add del addSldLayout delSldLayout">
        <pc:chgData name="201914049" userId="S::201914049@student.mist.ac.bd::ce092ca2-1015-4c2b-8ea0-9a05361861e9" providerId="AD" clId="Web-{2A53CA57-890D-4F59-A540-8B10B1A6DE8E}" dt="2021-05-30T15:39:55.897" v="44"/>
        <pc:sldMasterMkLst>
          <pc:docMk/>
          <pc:sldMasterMk cId="2151479946" sldId="2147483751"/>
        </pc:sldMasterMkLst>
        <pc:sldLayoutChg chg="add del">
          <pc:chgData name="201914049" userId="S::201914049@student.mist.ac.bd::ce092ca2-1015-4c2b-8ea0-9a05361861e9" providerId="AD" clId="Web-{2A53CA57-890D-4F59-A540-8B10B1A6DE8E}" dt="2021-05-30T15:39:55.897" v="44"/>
          <pc:sldLayoutMkLst>
            <pc:docMk/>
            <pc:sldMasterMk cId="2151479946" sldId="2147483751"/>
            <pc:sldLayoutMk cId="2275234429" sldId="2147483740"/>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910424921" sldId="2147483741"/>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563859240" sldId="2147483742"/>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1234659640" sldId="2147483743"/>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368160726" sldId="2147483744"/>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031056093" sldId="2147483745"/>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1422876443" sldId="2147483746"/>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84031878" sldId="2147483747"/>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3948017742" sldId="2147483748"/>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895439393" sldId="2147483749"/>
          </pc:sldLayoutMkLst>
        </pc:sldLayoutChg>
        <pc:sldLayoutChg chg="add del">
          <pc:chgData name="201914049" userId="S::201914049@student.mist.ac.bd::ce092ca2-1015-4c2b-8ea0-9a05361861e9" providerId="AD" clId="Web-{2A53CA57-890D-4F59-A540-8B10B1A6DE8E}" dt="2021-05-30T15:39:55.897" v="44"/>
          <pc:sldLayoutMkLst>
            <pc:docMk/>
            <pc:sldMasterMk cId="2151479946" sldId="2147483751"/>
            <pc:sldLayoutMk cId="2292652987" sldId="2147483750"/>
          </pc:sldLayoutMkLst>
        </pc:sldLayoutChg>
      </pc:sldMasterChg>
      <pc:sldMasterChg chg="add del addSldLayout delSldLayout">
        <pc:chgData name="201914049" userId="S::201914049@student.mist.ac.bd::ce092ca2-1015-4c2b-8ea0-9a05361861e9" providerId="AD" clId="Web-{2A53CA57-890D-4F59-A540-8B10B1A6DE8E}" dt="2021-05-30T15:37:15.128" v="9"/>
        <pc:sldMasterMkLst>
          <pc:docMk/>
          <pc:sldMasterMk cId="1733115266" sldId="2147483764"/>
        </pc:sldMasterMkLst>
        <pc:sldLayoutChg chg="add del">
          <pc:chgData name="201914049" userId="S::201914049@student.mist.ac.bd::ce092ca2-1015-4c2b-8ea0-9a05361861e9" providerId="AD" clId="Web-{2A53CA57-890D-4F59-A540-8B10B1A6DE8E}" dt="2021-05-30T15:37:15.128" v="9"/>
          <pc:sldLayoutMkLst>
            <pc:docMk/>
            <pc:sldMasterMk cId="1733115266" sldId="2147483764"/>
            <pc:sldLayoutMk cId="2088575493" sldId="2147483753"/>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4104993924" sldId="2147483754"/>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4025204054" sldId="2147483755"/>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4178000477" sldId="2147483756"/>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4016434558" sldId="2147483757"/>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2002540111" sldId="2147483758"/>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1937557480" sldId="2147483759"/>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2722195023" sldId="2147483760"/>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1366501788" sldId="2147483761"/>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888443116" sldId="2147483762"/>
          </pc:sldLayoutMkLst>
        </pc:sldLayoutChg>
        <pc:sldLayoutChg chg="add del">
          <pc:chgData name="201914049" userId="S::201914049@student.mist.ac.bd::ce092ca2-1015-4c2b-8ea0-9a05361861e9" providerId="AD" clId="Web-{2A53CA57-890D-4F59-A540-8B10B1A6DE8E}" dt="2021-05-30T15:37:15.128" v="9"/>
          <pc:sldLayoutMkLst>
            <pc:docMk/>
            <pc:sldMasterMk cId="1733115266" sldId="2147483764"/>
            <pc:sldLayoutMk cId="3708861495" sldId="2147483763"/>
          </pc:sldLayoutMkLst>
        </pc:sldLayoutChg>
      </pc:sldMasterChg>
      <pc:sldMasterChg chg="add del addSldLayout delSldLayout">
        <pc:chgData name="201914049" userId="S::201914049@student.mist.ac.bd::ce092ca2-1015-4c2b-8ea0-9a05361861e9" providerId="AD" clId="Web-{2A53CA57-890D-4F59-A540-8B10B1A6DE8E}" dt="2021-05-30T15:40:08.851" v="46"/>
        <pc:sldMasterMkLst>
          <pc:docMk/>
          <pc:sldMasterMk cId="3179591833" sldId="2147483801"/>
        </pc:sldMasterMkLst>
        <pc:sldLayoutChg chg="add del">
          <pc:chgData name="201914049" userId="S::201914049@student.mist.ac.bd::ce092ca2-1015-4c2b-8ea0-9a05361861e9" providerId="AD" clId="Web-{2A53CA57-890D-4F59-A540-8B10B1A6DE8E}" dt="2021-05-30T15:40:08.851" v="46"/>
          <pc:sldLayoutMkLst>
            <pc:docMk/>
            <pc:sldMasterMk cId="3179591833" sldId="2147483801"/>
            <pc:sldLayoutMk cId="1491075590" sldId="2147483790"/>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209860471" sldId="2147483791"/>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3347526353" sldId="2147483792"/>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1348475826" sldId="2147483793"/>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895828986" sldId="2147483794"/>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2295351657" sldId="2147483795"/>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650798115" sldId="2147483796"/>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448074618" sldId="2147483797"/>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2622104137" sldId="2147483798"/>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2280352068" sldId="2147483799"/>
          </pc:sldLayoutMkLst>
        </pc:sldLayoutChg>
        <pc:sldLayoutChg chg="add del">
          <pc:chgData name="201914049" userId="S::201914049@student.mist.ac.bd::ce092ca2-1015-4c2b-8ea0-9a05361861e9" providerId="AD" clId="Web-{2A53CA57-890D-4F59-A540-8B10B1A6DE8E}" dt="2021-05-30T15:40:08.851" v="46"/>
          <pc:sldLayoutMkLst>
            <pc:docMk/>
            <pc:sldMasterMk cId="3179591833" sldId="2147483801"/>
            <pc:sldLayoutMk cId="1917618169" sldId="2147483800"/>
          </pc:sldLayoutMkLst>
        </pc:sldLayoutChg>
      </pc:sldMasterChg>
      <pc:sldMasterChg chg="add addSldLayout">
        <pc:chgData name="201914049" userId="S::201914049@student.mist.ac.bd::ce092ca2-1015-4c2b-8ea0-9a05361861e9" providerId="AD" clId="Web-{2A53CA57-890D-4F59-A540-8B10B1A6DE8E}" dt="2021-05-30T15:40:08.851" v="46"/>
        <pc:sldMasterMkLst>
          <pc:docMk/>
          <pc:sldMasterMk cId="2589544560" sldId="2147483825"/>
        </pc:sldMasterMkLst>
        <pc:sldLayoutChg chg="add">
          <pc:chgData name="201914049" userId="S::201914049@student.mist.ac.bd::ce092ca2-1015-4c2b-8ea0-9a05361861e9" providerId="AD" clId="Web-{2A53CA57-890D-4F59-A540-8B10B1A6DE8E}" dt="2021-05-30T15:40:08.851" v="46"/>
          <pc:sldLayoutMkLst>
            <pc:docMk/>
            <pc:sldMasterMk cId="2589544560" sldId="2147483825"/>
            <pc:sldLayoutMk cId="2697363811" sldId="2147483814"/>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4101627763" sldId="2147483815"/>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380195153" sldId="2147483816"/>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1622509717" sldId="2147483817"/>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124060840" sldId="2147483818"/>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1671978678" sldId="2147483819"/>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885917120" sldId="2147483820"/>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1862726941" sldId="2147483821"/>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2325706785" sldId="2147483822"/>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2617985188" sldId="2147483823"/>
          </pc:sldLayoutMkLst>
        </pc:sldLayoutChg>
        <pc:sldLayoutChg chg="add">
          <pc:chgData name="201914049" userId="S::201914049@student.mist.ac.bd::ce092ca2-1015-4c2b-8ea0-9a05361861e9" providerId="AD" clId="Web-{2A53CA57-890D-4F59-A540-8B10B1A6DE8E}" dt="2021-05-30T15:40:08.851" v="46"/>
          <pc:sldLayoutMkLst>
            <pc:docMk/>
            <pc:sldMasterMk cId="2589544560" sldId="2147483825"/>
            <pc:sldLayoutMk cId="2590760864" sldId="21474838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8859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225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4060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427406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14277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15921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175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1562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32106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92379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766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62726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8104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49952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9028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570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1798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9076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736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7197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0162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6/6/2021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019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6/6/2021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89544560"/>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4" r:id="rId6"/>
    <p:sldLayoutId id="2147483819"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6/6/2021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834421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Abstract network of node and mesh">
            <a:extLst>
              <a:ext uri="{FF2B5EF4-FFF2-40B4-BE49-F238E27FC236}">
                <a16:creationId xmlns:a16="http://schemas.microsoft.com/office/drawing/2014/main" id="{C92E1C06-D3F5-4EDE-A9CB-8E2B2BE4D078}"/>
              </a:ext>
            </a:extLst>
          </p:cNvPr>
          <p:cNvPicPr>
            <a:picLocks noChangeAspect="1"/>
          </p:cNvPicPr>
          <p:nvPr/>
        </p:nvPicPr>
        <p:blipFill rotWithShape="1">
          <a:blip r:embed="rId2">
            <a:alphaModFix amt="80000"/>
          </a:blip>
          <a:srcRect t="5583" b="27750"/>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39" name="Group 38">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40" name="Freeform: Shape 39">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576146" y="190036"/>
            <a:ext cx="5334000" cy="2065415"/>
          </a:xfrm>
        </p:spPr>
        <p:txBody>
          <a:bodyPr>
            <a:normAutofit fontScale="90000"/>
          </a:bodyPr>
          <a:lstStyle/>
          <a:p>
            <a:pPr algn="l"/>
            <a:r>
              <a:rPr lang="en-US" sz="6800" dirty="0">
                <a:latin typeface="Arial Rounded MT Bold" panose="020F0704030504030204" pitchFamily="34" charset="0"/>
              </a:rPr>
              <a:t>MPMC Project Ideas</a:t>
            </a:r>
          </a:p>
        </p:txBody>
      </p:sp>
      <p:sp>
        <p:nvSpPr>
          <p:cNvPr id="3" name="Subtitle 2"/>
          <p:cNvSpPr>
            <a:spLocks noGrp="1"/>
          </p:cNvSpPr>
          <p:nvPr>
            <p:ph type="subTitle" idx="1"/>
          </p:nvPr>
        </p:nvSpPr>
        <p:spPr>
          <a:xfrm>
            <a:off x="622610" y="2230243"/>
            <a:ext cx="8382000" cy="2249153"/>
          </a:xfrm>
        </p:spPr>
        <p:txBody>
          <a:bodyPr vert="horz" lIns="91440" tIns="45720" rIns="91440" bIns="45720" rtlCol="0" anchor="t">
            <a:normAutofit/>
          </a:bodyPr>
          <a:lstStyle/>
          <a:p>
            <a:pPr algn="l"/>
            <a:r>
              <a:rPr lang="en-US" b="1" dirty="0">
                <a:latin typeface="Arial Rounded MT Bold" panose="020F0704030504030204" pitchFamily="34" charset="0"/>
                <a:cs typeface="Calibri"/>
              </a:rPr>
              <a:t>Group No: 08</a:t>
            </a:r>
          </a:p>
          <a:p>
            <a:pPr algn="l"/>
            <a:r>
              <a:rPr lang="en-US" b="1" dirty="0">
                <a:latin typeface="Arial Rounded MT Bold" panose="020F0704030504030204" pitchFamily="34" charset="0"/>
                <a:cs typeface="Calibri"/>
              </a:rPr>
              <a:t>Group Members:</a:t>
            </a:r>
          </a:p>
          <a:p>
            <a:pPr algn="l"/>
            <a:r>
              <a:rPr lang="en-US" b="1" dirty="0">
                <a:latin typeface="Arial Rounded MT Bold" panose="020F0704030504030204" pitchFamily="34" charset="0"/>
                <a:ea typeface="+mn-lt"/>
                <a:cs typeface="+mn-lt"/>
              </a:rPr>
              <a:t>Lt Farhan Abrar Kabir(170214136)</a:t>
            </a:r>
          </a:p>
          <a:p>
            <a:pPr algn="l"/>
            <a:r>
              <a:rPr lang="en-US" b="1" dirty="0">
                <a:latin typeface="Arial Rounded MT Bold" panose="020F0704030504030204" pitchFamily="34" charset="0"/>
                <a:ea typeface="+mn-lt"/>
                <a:cs typeface="+mn-lt"/>
              </a:rPr>
              <a:t>Flg Offr Sazid Shariar(201914004)</a:t>
            </a:r>
            <a:endParaRPr lang="en-US" b="1" dirty="0">
              <a:latin typeface="Arial Rounded MT Bold" panose="020F0704030504030204" pitchFamily="34" charset="0"/>
            </a:endParaRPr>
          </a:p>
          <a:p>
            <a:pPr algn="l"/>
            <a:r>
              <a:rPr lang="en-US" b="1" dirty="0">
                <a:latin typeface="Arial Rounded MT Bold" panose="020F0704030504030204" pitchFamily="34" charset="0"/>
                <a:ea typeface="+mn-lt"/>
                <a:cs typeface="+mn-lt"/>
              </a:rPr>
              <a:t>Md. Abdul Al Emon(201914049)</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19781" y="650488"/>
            <a:ext cx="3851899" cy="5064512"/>
          </a:xfrm>
        </p:spPr>
        <p:txBody>
          <a:bodyPr anchor="ctr">
            <a:normAutofit/>
          </a:bodyPr>
          <a:lstStyle/>
          <a:p>
            <a:pPr algn="r"/>
            <a:r>
              <a:rPr lang="en-US" sz="2400" dirty="0"/>
              <a:t>Project Idea 01:</a:t>
            </a:r>
            <a:br>
              <a:rPr lang="en-US" sz="2400" dirty="0"/>
            </a:br>
            <a:r>
              <a:rPr lang="en-US" sz="2400" dirty="0">
                <a:ea typeface="+mj-lt"/>
                <a:cs typeface="+mj-lt"/>
              </a:rPr>
              <a:t>Temperature Controlled Fan</a:t>
            </a:r>
            <a:endParaRPr lang="en-US" dirty="0"/>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AF3DB875-5726-48E7-B7DE-C29F1141E3A7}"/>
              </a:ext>
            </a:extLst>
          </p:cNvPr>
          <p:cNvSpPr txBox="1"/>
          <p:nvPr/>
        </p:nvSpPr>
        <p:spPr>
          <a:xfrm>
            <a:off x="5182653" y="2666619"/>
            <a:ext cx="66880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GB" b="0" i="0" dirty="0">
                <a:effectLst/>
              </a:rPr>
              <a:t>The main principle behind the working is PWM i.e. pulse width modulation.</a:t>
            </a:r>
          </a:p>
          <a:p>
            <a:pPr marL="285750" indent="-285750" algn="l">
              <a:buFont typeface="Arial" panose="020B0604020202020204" pitchFamily="34" charset="0"/>
              <a:buChar char="•"/>
            </a:pPr>
            <a:r>
              <a:rPr lang="en-GB" b="0" i="0" dirty="0">
                <a:effectLst/>
              </a:rPr>
              <a:t>It is a technique for controlling the power output given to different electric devices.</a:t>
            </a:r>
          </a:p>
          <a:p>
            <a:pPr marL="285750" indent="-285750" algn="l">
              <a:buFont typeface="Arial" panose="020B0604020202020204" pitchFamily="34" charset="0"/>
              <a:buChar char="•"/>
            </a:pPr>
            <a:r>
              <a:rPr lang="en-GB" b="0" i="0" dirty="0">
                <a:effectLst/>
              </a:rPr>
              <a:t>The average value of voltage (and current) fed to the load is controlled by turning the switch between supply and load on and off at a fast pace. The longer the switch is on compared to the off periods, the higher the power supplied to the load is.</a:t>
            </a:r>
          </a:p>
          <a:p>
            <a:pPr marL="285750" indent="-285750" algn="l">
              <a:buFont typeface="Arial" panose="020B0604020202020204" pitchFamily="34" charset="0"/>
              <a:buChar char="•"/>
            </a:pPr>
            <a:r>
              <a:rPr lang="en-GB" b="0" i="0" dirty="0">
                <a:effectLst/>
              </a:rPr>
              <a:t>So if the switch is on for a longer time then more power will be delivered to the fan and it will rotate faster.</a:t>
            </a:r>
          </a:p>
          <a:p>
            <a:pPr marL="285750" indent="-285750" algn="l">
              <a:buFont typeface="Arial" panose="020B0604020202020204" pitchFamily="34" charset="0"/>
              <a:buChar char="•"/>
            </a:pPr>
            <a:r>
              <a:rPr lang="en-GB" b="0" i="0" dirty="0">
                <a:effectLst/>
              </a:rPr>
              <a:t>We can program the micro controller in such a way that when the temperature is higher, the switch remains on for a longer duration and when it is lower, switch remains on for a shorter duration.</a:t>
            </a:r>
          </a:p>
        </p:txBody>
      </p:sp>
      <p:sp>
        <p:nvSpPr>
          <p:cNvPr id="5" name="TextBox 4">
            <a:extLst>
              <a:ext uri="{FF2B5EF4-FFF2-40B4-BE49-F238E27FC236}">
                <a16:creationId xmlns:a16="http://schemas.microsoft.com/office/drawing/2014/main" id="{105B0685-3FA7-4EBF-892C-0732281D78D0}"/>
              </a:ext>
            </a:extLst>
          </p:cNvPr>
          <p:cNvSpPr txBox="1"/>
          <p:nvPr/>
        </p:nvSpPr>
        <p:spPr>
          <a:xfrm>
            <a:off x="4893637" y="22859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Description of the Project:</a:t>
            </a:r>
          </a:p>
        </p:txBody>
      </p:sp>
      <p:sp>
        <p:nvSpPr>
          <p:cNvPr id="7" name="TextBox 6">
            <a:extLst>
              <a:ext uri="{FF2B5EF4-FFF2-40B4-BE49-F238E27FC236}">
                <a16:creationId xmlns:a16="http://schemas.microsoft.com/office/drawing/2014/main" id="{C69F2F13-CA4C-4CF0-A5B9-825FDB97E5D6}"/>
              </a:ext>
            </a:extLst>
          </p:cNvPr>
          <p:cNvSpPr txBox="1"/>
          <p:nvPr/>
        </p:nvSpPr>
        <p:spPr>
          <a:xfrm>
            <a:off x="5013635" y="389210"/>
            <a:ext cx="701783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objective of this project is to make a Fan whose speed is controlled by temperature. The idea behind the project is that we have a temperature sensor which senses the temperature and give the output in analog form which then is fed to ADC to convert it to digital signal , the output of ADC is given to the microcontroller. Now according to the temperature we are going to control speed of the dc fan which depends on the technique Pulse width modulation, as the width varies, the delay varies as a result of that the speed of the fan varies accordingly</a:t>
            </a:r>
          </a:p>
        </p:txBody>
      </p:sp>
      <p:sp>
        <p:nvSpPr>
          <p:cNvPr id="8" name="TextBox 7">
            <a:extLst>
              <a:ext uri="{FF2B5EF4-FFF2-40B4-BE49-F238E27FC236}">
                <a16:creationId xmlns:a16="http://schemas.microsoft.com/office/drawing/2014/main" id="{E8D0A098-3A0B-4E88-86FD-7221DB62A912}"/>
              </a:ext>
            </a:extLst>
          </p:cNvPr>
          <p:cNvSpPr txBox="1"/>
          <p:nvPr/>
        </p:nvSpPr>
        <p:spPr>
          <a:xfrm>
            <a:off x="4782173" y="581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Project Objective:</a:t>
            </a:r>
          </a:p>
        </p:txBody>
      </p:sp>
    </p:spTree>
    <p:extLst>
      <p:ext uri="{BB962C8B-B14F-4D97-AF65-F5344CB8AC3E}">
        <p14:creationId xmlns:p14="http://schemas.microsoft.com/office/powerpoint/2010/main" val="427303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19781" y="650488"/>
            <a:ext cx="3851899" cy="5064512"/>
          </a:xfrm>
        </p:spPr>
        <p:txBody>
          <a:bodyPr anchor="ctr">
            <a:normAutofit/>
          </a:bodyPr>
          <a:lstStyle/>
          <a:p>
            <a:pPr algn="r"/>
            <a:r>
              <a:rPr lang="en-US" sz="2400" dirty="0"/>
              <a:t>Project Idea 02:</a:t>
            </a:r>
            <a:br>
              <a:rPr lang="en-US" sz="2400" dirty="0"/>
            </a:br>
            <a:r>
              <a:rPr lang="en-US" sz="2400" dirty="0"/>
              <a:t>Automatic Room Lighting  System</a:t>
            </a:r>
            <a:endParaRPr lang="en-US" dirty="0"/>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C69F2F13-CA4C-4CF0-A5B9-825FDB97E5D6}"/>
              </a:ext>
            </a:extLst>
          </p:cNvPr>
          <p:cNvSpPr txBox="1"/>
          <p:nvPr/>
        </p:nvSpPr>
        <p:spPr>
          <a:xfrm>
            <a:off x="5133416" y="381977"/>
            <a:ext cx="717836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0" i="0" dirty="0">
                <a:effectLst/>
              </a:rPr>
              <a:t>Automatic Room Lighting System is a microcontroller based project that automatically turn on or off the lights in a room. Electricity, being one of the most important resources, must be utilized carefully.</a:t>
            </a:r>
          </a:p>
          <a:p>
            <a:pPr algn="l"/>
            <a:r>
              <a:rPr lang="en-GB" sz="1600" b="0" i="0" dirty="0">
                <a:effectLst/>
              </a:rPr>
              <a:t>We often forget to switch off lights or fans when we leave a room. By using this system, we can intentionally forget about the lights as the system will automatically take care of them. </a:t>
            </a:r>
          </a:p>
        </p:txBody>
      </p:sp>
      <p:sp>
        <p:nvSpPr>
          <p:cNvPr id="8" name="TextBox 7">
            <a:extLst>
              <a:ext uri="{FF2B5EF4-FFF2-40B4-BE49-F238E27FC236}">
                <a16:creationId xmlns:a16="http://schemas.microsoft.com/office/drawing/2014/main" id="{E8D0A098-3A0B-4E88-86FD-7221DB62A912}"/>
              </a:ext>
            </a:extLst>
          </p:cNvPr>
          <p:cNvSpPr txBox="1"/>
          <p:nvPr/>
        </p:nvSpPr>
        <p:spPr>
          <a:xfrm>
            <a:off x="4782173" y="581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Project Objective:</a:t>
            </a:r>
          </a:p>
        </p:txBody>
      </p:sp>
      <p:sp>
        <p:nvSpPr>
          <p:cNvPr id="3" name="TextBox 2">
            <a:extLst>
              <a:ext uri="{FF2B5EF4-FFF2-40B4-BE49-F238E27FC236}">
                <a16:creationId xmlns:a16="http://schemas.microsoft.com/office/drawing/2014/main" id="{DCEAB38C-9266-4B8F-960A-A2B4D8194FCF}"/>
              </a:ext>
            </a:extLst>
          </p:cNvPr>
          <p:cNvSpPr txBox="1"/>
          <p:nvPr/>
        </p:nvSpPr>
        <p:spPr>
          <a:xfrm>
            <a:off x="4983348" y="2090790"/>
            <a:ext cx="2621551" cy="369332"/>
          </a:xfrm>
          <a:prstGeom prst="rect">
            <a:avLst/>
          </a:prstGeom>
          <a:noFill/>
        </p:spPr>
        <p:txBody>
          <a:bodyPr wrap="none" rtlCol="0">
            <a:spAutoFit/>
          </a:bodyPr>
          <a:lstStyle/>
          <a:p>
            <a:r>
              <a:rPr lang="en-GB" dirty="0"/>
              <a:t>Description Of the Project:</a:t>
            </a:r>
            <a:endParaRPr lang="en-US" dirty="0"/>
          </a:p>
        </p:txBody>
      </p:sp>
      <p:sp>
        <p:nvSpPr>
          <p:cNvPr id="10" name="TextBox 9">
            <a:extLst>
              <a:ext uri="{FF2B5EF4-FFF2-40B4-BE49-F238E27FC236}">
                <a16:creationId xmlns:a16="http://schemas.microsoft.com/office/drawing/2014/main" id="{260FE4B7-0390-4EE8-8A8D-F365BEC0276D}"/>
              </a:ext>
            </a:extLst>
          </p:cNvPr>
          <p:cNvSpPr txBox="1"/>
          <p:nvPr/>
        </p:nvSpPr>
        <p:spPr>
          <a:xfrm>
            <a:off x="5418667" y="2692399"/>
            <a:ext cx="6189133" cy="3416320"/>
          </a:xfrm>
          <a:prstGeom prst="rect">
            <a:avLst/>
          </a:prstGeom>
          <a:noFill/>
        </p:spPr>
        <p:txBody>
          <a:bodyPr wrap="square" rtlCol="0">
            <a:spAutoFit/>
          </a:bodyPr>
          <a:lstStyle/>
          <a:p>
            <a:r>
              <a:rPr lang="en-GB" dirty="0"/>
              <a:t>In this project, an automatic room lighting system is developed using Arduino. The working of the project is explained here. The main component of the project is IR Sensor and we have used two of them. The placement of the sensors is important as it will determine the functioning of the project.</a:t>
            </a:r>
          </a:p>
          <a:p>
            <a:r>
              <a:rPr lang="en-GB" dirty="0"/>
              <a:t>Practically speaking, both the sensors must be placed on the either side of the door or entrance of the room. The sensor placed on the outside of the room is  named as Sensor 1 and the sensor, which is placed on the inside is named Sensor 2. When a person tries to enter the room, Sensor 1 detects the person</a:t>
            </a:r>
          </a:p>
          <a:p>
            <a:r>
              <a:rPr lang="en-GB" dirty="0"/>
              <a:t> first and then Sensor 2. This action will indicate the Arduino that the person is entering the room.</a:t>
            </a:r>
            <a:endParaRPr lang="en-US" dirty="0"/>
          </a:p>
        </p:txBody>
      </p:sp>
    </p:spTree>
    <p:extLst>
      <p:ext uri="{BB962C8B-B14F-4D97-AF65-F5344CB8AC3E}">
        <p14:creationId xmlns:p14="http://schemas.microsoft.com/office/powerpoint/2010/main" val="320814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16448" y="182023"/>
            <a:ext cx="10667999" cy="1086018"/>
          </a:xfrm>
        </p:spPr>
        <p:txBody>
          <a:bodyPr anchor="ctr">
            <a:normAutofit/>
          </a:bodyPr>
          <a:lstStyle/>
          <a:p>
            <a:pPr algn="ctr"/>
            <a:r>
              <a:rPr lang="en-US" sz="4400" dirty="0"/>
              <a:t>Automatic Room Lighting  System</a:t>
            </a:r>
            <a:endParaRPr lang="en-US" dirty="0"/>
          </a:p>
        </p:txBody>
      </p:sp>
      <p:sp>
        <p:nvSpPr>
          <p:cNvPr id="11" name="Freeform: Shape 10">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39671B2-C128-4351-8CCE-173BB2441E1D}"/>
              </a:ext>
            </a:extLst>
          </p:cNvPr>
          <p:cNvSpPr txBox="1"/>
          <p:nvPr/>
        </p:nvSpPr>
        <p:spPr>
          <a:xfrm>
            <a:off x="0" y="2924432"/>
            <a:ext cx="12191999" cy="1600438"/>
          </a:xfrm>
          <a:prstGeom prst="rect">
            <a:avLst/>
          </a:prstGeom>
          <a:noFill/>
        </p:spPr>
        <p:txBody>
          <a:bodyPr wrap="square" rtlCol="0">
            <a:spAutoFit/>
          </a:bodyPr>
          <a:lstStyle/>
          <a:p>
            <a:r>
              <a:rPr lang="en-GB" sz="1400" dirty="0"/>
              <a:t>Hence, the Arduino will turn on the light and also increments  the visitor counter to 1. If there are more visitor, the microcontroller</a:t>
            </a:r>
          </a:p>
          <a:p>
            <a:r>
              <a:rPr lang="en-GB" sz="1400" dirty="0"/>
              <a:t> will keep the light turned on and increments the visitor counter accordingly. When a person tries to leave the room, Sensor 2 detects the person first</a:t>
            </a:r>
          </a:p>
          <a:p>
            <a:r>
              <a:rPr lang="en-GB" sz="1400" dirty="0"/>
              <a:t>and then Sensor 1. This process will make the microcontroller to understand that a person is trying to leave the room and hence, it will decrement the</a:t>
            </a:r>
          </a:p>
          <a:p>
            <a:r>
              <a:rPr lang="en-GB" sz="1400" dirty="0"/>
              <a:t>count of visitors. The microcontroller will not turn off the light until the last person has left the room.</a:t>
            </a:r>
          </a:p>
          <a:p>
            <a:endParaRPr lang="en-GB" sz="1400" dirty="0"/>
          </a:p>
          <a:p>
            <a:r>
              <a:rPr lang="en-GB" sz="1400" dirty="0"/>
              <a:t>As the visitors start leaving the room, the visitor count will be  decremented and when the last person leaves the room, the count be comes 0.</a:t>
            </a:r>
          </a:p>
          <a:p>
            <a:r>
              <a:rPr lang="en-GB" sz="1400" dirty="0"/>
              <a:t> During this point, the microcontroller understands that there is nobody in the room and turns OFF the light.</a:t>
            </a:r>
            <a:endParaRPr lang="en-US" sz="1400" dirty="0"/>
          </a:p>
        </p:txBody>
      </p:sp>
    </p:spTree>
    <p:extLst>
      <p:ext uri="{BB962C8B-B14F-4D97-AF65-F5344CB8AC3E}">
        <p14:creationId xmlns:p14="http://schemas.microsoft.com/office/powerpoint/2010/main" val="63406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19781" y="650488"/>
            <a:ext cx="3851899" cy="5064512"/>
          </a:xfrm>
        </p:spPr>
        <p:txBody>
          <a:bodyPr anchor="ctr">
            <a:normAutofit/>
          </a:bodyPr>
          <a:lstStyle/>
          <a:p>
            <a:pPr algn="r"/>
            <a:r>
              <a:rPr lang="en-US" sz="2400" dirty="0"/>
              <a:t>Project Idea 03:</a:t>
            </a:r>
            <a:br>
              <a:rPr lang="en-US" sz="2400" dirty="0"/>
            </a:br>
            <a:r>
              <a:rPr lang="en-US" sz="2400" dirty="0"/>
              <a:t>Automatic Hand Sanitizer</a:t>
            </a:r>
            <a:endParaRPr lang="en-US" dirty="0"/>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extBox 6">
            <a:extLst>
              <a:ext uri="{FF2B5EF4-FFF2-40B4-BE49-F238E27FC236}">
                <a16:creationId xmlns:a16="http://schemas.microsoft.com/office/drawing/2014/main" id="{C69F2F13-CA4C-4CF0-A5B9-825FDB97E5D6}"/>
              </a:ext>
            </a:extLst>
          </p:cNvPr>
          <p:cNvSpPr txBox="1"/>
          <p:nvPr/>
        </p:nvSpPr>
        <p:spPr>
          <a:xfrm>
            <a:off x="5133416" y="381977"/>
            <a:ext cx="717836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0" i="0" dirty="0">
                <a:effectLst/>
              </a:rPr>
              <a:t>In this corona period hand sanitizer is an essential thing. Because it can kill the Covid -19 virus. but use the of normal sanitizer bottle become very danger. When an infected person press the bottle trigger, The virus may spread from this hand sanitizer bottle. We can solve this by using Automatic hand sanitizer bottle. Automatic means, no need to trigger with our hand. Just place your hand near the bottle. the bottle will automatically trigger.</a:t>
            </a:r>
          </a:p>
        </p:txBody>
      </p:sp>
      <p:sp>
        <p:nvSpPr>
          <p:cNvPr id="8" name="TextBox 7">
            <a:extLst>
              <a:ext uri="{FF2B5EF4-FFF2-40B4-BE49-F238E27FC236}">
                <a16:creationId xmlns:a16="http://schemas.microsoft.com/office/drawing/2014/main" id="{E8D0A098-3A0B-4E88-86FD-7221DB62A912}"/>
              </a:ext>
            </a:extLst>
          </p:cNvPr>
          <p:cNvSpPr txBox="1"/>
          <p:nvPr/>
        </p:nvSpPr>
        <p:spPr>
          <a:xfrm>
            <a:off x="4782173" y="581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Project Objective:</a:t>
            </a:r>
          </a:p>
        </p:txBody>
      </p:sp>
      <p:sp>
        <p:nvSpPr>
          <p:cNvPr id="3" name="TextBox 2">
            <a:extLst>
              <a:ext uri="{FF2B5EF4-FFF2-40B4-BE49-F238E27FC236}">
                <a16:creationId xmlns:a16="http://schemas.microsoft.com/office/drawing/2014/main" id="{DCEAB38C-9266-4B8F-960A-A2B4D8194FCF}"/>
              </a:ext>
            </a:extLst>
          </p:cNvPr>
          <p:cNvSpPr txBox="1"/>
          <p:nvPr/>
        </p:nvSpPr>
        <p:spPr>
          <a:xfrm>
            <a:off x="4983348" y="2090790"/>
            <a:ext cx="2621551" cy="369332"/>
          </a:xfrm>
          <a:prstGeom prst="rect">
            <a:avLst/>
          </a:prstGeom>
          <a:noFill/>
        </p:spPr>
        <p:txBody>
          <a:bodyPr wrap="none" rtlCol="0">
            <a:spAutoFit/>
          </a:bodyPr>
          <a:lstStyle/>
          <a:p>
            <a:r>
              <a:rPr lang="en-GB" dirty="0"/>
              <a:t>Description Of the Project:</a:t>
            </a:r>
            <a:endParaRPr lang="en-US" dirty="0"/>
          </a:p>
        </p:txBody>
      </p:sp>
      <p:sp>
        <p:nvSpPr>
          <p:cNvPr id="10" name="TextBox 9">
            <a:extLst>
              <a:ext uri="{FF2B5EF4-FFF2-40B4-BE49-F238E27FC236}">
                <a16:creationId xmlns:a16="http://schemas.microsoft.com/office/drawing/2014/main" id="{260FE4B7-0390-4EE8-8A8D-F365BEC0276D}"/>
              </a:ext>
            </a:extLst>
          </p:cNvPr>
          <p:cNvSpPr txBox="1"/>
          <p:nvPr/>
        </p:nvSpPr>
        <p:spPr>
          <a:xfrm>
            <a:off x="5418667" y="2692399"/>
            <a:ext cx="6189133" cy="2308324"/>
          </a:xfrm>
          <a:prstGeom prst="rect">
            <a:avLst/>
          </a:prstGeom>
          <a:noFill/>
        </p:spPr>
        <p:txBody>
          <a:bodyPr wrap="square" rtlCol="0">
            <a:spAutoFit/>
          </a:bodyPr>
          <a:lstStyle/>
          <a:p>
            <a:r>
              <a:rPr lang="en-GB" b="0" i="0" dirty="0">
                <a:effectLst/>
              </a:rPr>
              <a:t>Here, we use an Ultrasonic distance sensor, Servo motor and Arduino board. here we are using Arduino Uno. When we place our hand in front of the distance sensor, it will help to the Arduino to measure the distance from the sensor to object (here the hand). if the object in the desired range, Arduino will write the servo to 180. Servo motor is mounded on the hand sanitizer bottle. And the trigger of bottle is connected to servo by a thread. When servo motor rotate, the trigger will press.</a:t>
            </a:r>
            <a:endParaRPr lang="en-US" dirty="0"/>
          </a:p>
        </p:txBody>
      </p:sp>
    </p:spTree>
    <p:extLst>
      <p:ext uri="{BB962C8B-B14F-4D97-AF65-F5344CB8AC3E}">
        <p14:creationId xmlns:p14="http://schemas.microsoft.com/office/powerpoint/2010/main" val="730636779"/>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TornVTI">
  <a:themeElements>
    <a:clrScheme name="Office">
      <a:dk1>
        <a:srgbClr val="000000"/>
      </a:dk1>
      <a:lt1>
        <a:srgbClr val="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215</TotalTime>
  <Words>901</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Arial Nova Cond</vt:lpstr>
      <vt:lpstr>Arial Rounded MT Bold</vt:lpstr>
      <vt:lpstr>Modern Love</vt:lpstr>
      <vt:lpstr>Verdana Pro</vt:lpstr>
      <vt:lpstr>Verdana Pro Cond SemiBold</vt:lpstr>
      <vt:lpstr>TornVTI</vt:lpstr>
      <vt:lpstr>TornVTI</vt:lpstr>
      <vt:lpstr>MPMC Project Ideas</vt:lpstr>
      <vt:lpstr>Project Idea 01: Temperature Controlled Fan</vt:lpstr>
      <vt:lpstr>Project Idea 02: Automatic Room Lighting  System</vt:lpstr>
      <vt:lpstr>Automatic Room Lighting  System</vt:lpstr>
      <vt:lpstr>Project Idea 03: Automatic Hand Sanitizer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Abdul Al Emon</cp:lastModifiedBy>
  <cp:revision>73</cp:revision>
  <dcterms:created xsi:type="dcterms:W3CDTF">2021-05-30T15:31:34Z</dcterms:created>
  <dcterms:modified xsi:type="dcterms:W3CDTF">2021-06-06T11:27:46Z</dcterms:modified>
</cp:coreProperties>
</file>