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10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beyabashribushra@gmail.com" initials="r" lastIdx="1" clrIdx="0">
    <p:extLst>
      <p:ext uri="{19B8F6BF-5375-455C-9EA6-DF929625EA0E}">
        <p15:presenceInfo xmlns:p15="http://schemas.microsoft.com/office/powerpoint/2012/main" userId="7d7d14c4e6fc63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0BEED-FF7E-472A-B512-E5A2134C0E0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5DC24-6A62-49FE-86BC-44A1E0211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89B5-0281-4575-9DB1-47921CCA14A2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1180-F80E-4B9D-B3AB-977C2CBFFF2E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0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683-1C4C-4BA8-8602-00F6806F837D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1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E074-84E2-4A6B-87C1-357F925E75CC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876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DA2D-0E0B-4956-94BE-5C0B62057DD7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95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11AA-E717-48FF-869B-9F58265C4AA9}" type="datetime1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06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595F-9E39-4857-81BB-7A9069FACBC1}" type="datetime1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24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B3F-AF48-4C23-9249-70B20316344B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5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1140-91E8-4D3B-815A-D67871EE8E77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53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BFCD-CCD6-4AB2-8FC5-CEFA2CDD0990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4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5AFE-3978-4067-848F-17159D02223D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1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A036-850C-4E4D-872F-195B76D300E4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5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CAF5-EA43-437D-B8D1-5BB25C92F1CA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3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0B21-3D07-4570-A65C-E9BB17EB1EE8}" type="datetime1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8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5CB-261D-49ED-AC3D-38866AE6EE6C}" type="datetime1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8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289-A548-4392-A8FB-84D1BE6CEF38}" type="datetime1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8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5FD3-1BCE-4092-8C34-CB0A157FFE1B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6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013F-6F96-4BB8-A002-561D3B0BD77F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9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1D4B5A-3AA6-4F3B-BEA9-86461AF2FA7D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75DA1C-EBE2-4E4B-943D-FF7704B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9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4A89-3314-4FCF-8020-1665DC00A4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531813"/>
            <a:ext cx="8677275" cy="230505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3">
                    <a:lumMod val="50000"/>
                  </a:schemeClr>
                </a:solidFill>
              </a:rPr>
              <a:t>Voucher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DD4EC-446A-482A-9CC1-90E1B09BAC0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124325"/>
            <a:ext cx="4951413" cy="2201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Course Name:      </a:t>
            </a:r>
            <a:r>
              <a:rPr lang="en-US" b="1">
                <a:solidFill>
                  <a:schemeClr val="accent3">
                    <a:lumMod val="75000"/>
                  </a:schemeClr>
                </a:solidFill>
              </a:rPr>
              <a:t>DATABASE LAB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93CE1B-56CA-43C4-95AE-E08CC7B31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8" y="390311"/>
            <a:ext cx="3191070" cy="304178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E949DB-D698-4F09-B222-EAC37F75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5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291E-61AB-4408-82DA-B0180569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4314" cy="1325563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Voucher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9B25D-E6F2-47FE-A3BC-3461400D2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865"/>
            <a:ext cx="10515600" cy="48880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Motivation:</a:t>
            </a:r>
            <a:r>
              <a:rPr lang="en-US" sz="2400" b="1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Every company needs to maintain a voucher management system for their daily expenses. We          are trying to solve this problem using our project.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Prospective Client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Any company who has quite a good number of expenses to maintain in their daily routine, will be helped by this software.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Searching Options: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We can search based on many conditions. Some of them are as follows: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1. The vouchers by the issuer user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                2. Total expense of a month by querying all the vouchers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                3. Total earning of a month by querying all the credit vouchers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               4. View voucher details through searching by voucher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37440-BE8F-47F0-8570-4111DD80D6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992" y="-24881"/>
            <a:ext cx="1256522" cy="12565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B378F-DD55-4000-B361-F352BC54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8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59C6-6D8C-43AB-852D-F3781133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8115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Voucher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354A-CFD5-4D9E-B975-07486788F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Project Structure: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TABLES: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      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1.Users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           2.Vouchers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           3.Expense Type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           4.Expense Sector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           5.Voucher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4A486-47AC-4CEE-98DF-6F9917464B92}"/>
              </a:ext>
            </a:extLst>
          </p:cNvPr>
          <p:cNvSpPr txBox="1"/>
          <p:nvPr/>
        </p:nvSpPr>
        <p:spPr>
          <a:xfrm>
            <a:off x="5360435" y="2066731"/>
            <a:ext cx="618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14DB5-0F10-4ECC-86AC-3816BB6DFAC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311" y="-45973"/>
            <a:ext cx="1106846" cy="110684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4C52-581B-49EE-AC7B-A4B715D5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7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59C6-6D8C-43AB-852D-F3781133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8115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Voucher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354A-CFD5-4D9E-B975-07486788F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Project Structure: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ATTRIBUTES OF EACH TABLE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       1.User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                      -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</a:rPr>
              <a:t>User_ID</a:t>
            </a:r>
            <a:endParaRPr lang="en-US" sz="19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</a:rPr>
              <a:t>                   -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</a:rPr>
              <a:t>User_name</a:t>
            </a:r>
            <a:endParaRPr lang="en-US" sz="19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</a:rPr>
              <a:t>                   -Password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</a:rPr>
              <a:t>                   -email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   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        2.Vouchers 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</a:rPr>
              <a:t>                   -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</a:rPr>
              <a:t>Voucher_ID</a:t>
            </a:r>
            <a:endParaRPr lang="en-US" sz="19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</a:rPr>
              <a:t>                    -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</a:rPr>
              <a:t>Expense_type_id</a:t>
            </a:r>
            <a:endParaRPr lang="en-US" sz="19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</a:rPr>
              <a:t>                    -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</a:rPr>
              <a:t>User_ID</a:t>
            </a:r>
            <a:endParaRPr lang="en-US" sz="19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900" dirty="0"/>
              <a:t>                  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BA62D-D691-4445-AA82-0E50F918B69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173" y="-91911"/>
            <a:ext cx="1398197" cy="13981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94132-D533-4396-9694-C78E418D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6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59C6-6D8C-43AB-852D-F3781133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8115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Voucher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354A-CFD5-4D9E-B975-07486788F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Project Structure: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ATTRIBUTES OF EACH TABLE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       3.Expense Types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                      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</a:rPr>
              <a:t>Expense_type_name</a:t>
            </a:r>
            <a:endParaRPr lang="en-US" sz="19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</a:rPr>
              <a:t>                   -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</a:rPr>
              <a:t>Expense_type_id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</a:rPr>
              <a:t>  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        4.Expense Sectors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</a:rPr>
              <a:t>                   -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</a:rPr>
              <a:t>Expense_type_id</a:t>
            </a:r>
            <a:endParaRPr lang="en-US" sz="19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</a:rPr>
              <a:t>                    -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</a:rPr>
              <a:t>Expense_sector_description</a:t>
            </a:r>
            <a:endParaRPr lang="en-US" sz="19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</a:rPr>
              <a:t>                    -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</a:rPr>
              <a:t>Expense_sector_name</a:t>
            </a:r>
            <a:endParaRPr lang="en-US" sz="19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</a:rPr>
              <a:t>                    -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</a:rPr>
              <a:t>Expense_sector_id</a:t>
            </a:r>
            <a:endParaRPr lang="en-US" sz="19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900" dirty="0"/>
              <a:t>             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655C6-570C-42FA-8182-D6BD72CD4B7B}"/>
              </a:ext>
            </a:extLst>
          </p:cNvPr>
          <p:cNvSpPr txBox="1"/>
          <p:nvPr/>
        </p:nvSpPr>
        <p:spPr>
          <a:xfrm>
            <a:off x="6730483" y="2267955"/>
            <a:ext cx="31226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5.Voucher Details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   -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voucher_id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   -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Expense_sector_id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   -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issue_Date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   -Description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   -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Voucher_ID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   -Amount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F45FD-EFD5-444D-BD7A-66FD3678CB9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102" y="140576"/>
            <a:ext cx="1306286" cy="130628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74029-94D9-474E-BDB8-9359C089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0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59C6-6D8C-43AB-852D-F3781133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8115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Voucher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354A-CFD5-4D9E-B975-07486788F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Project Structure: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PRIMARY KEYS: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      1.User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3">
                    <a:lumMod val="50000"/>
                  </a:schemeClr>
                </a:solidFill>
              </a:rPr>
              <a:t>                  -</a:t>
            </a:r>
            <a:r>
              <a:rPr lang="en-US" sz="2100" dirty="0" err="1">
                <a:solidFill>
                  <a:schemeClr val="accent3">
                    <a:lumMod val="50000"/>
                  </a:schemeClr>
                </a:solidFill>
              </a:rPr>
              <a:t>User_ID</a:t>
            </a:r>
            <a:endParaRPr lang="en-US" sz="21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      2.Voucher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3">
                    <a:lumMod val="50000"/>
                  </a:schemeClr>
                </a:solidFill>
              </a:rPr>
              <a:t>                  -</a:t>
            </a:r>
            <a:r>
              <a:rPr lang="en-US" sz="2100" dirty="0" err="1">
                <a:solidFill>
                  <a:schemeClr val="accent3">
                    <a:lumMod val="50000"/>
                  </a:schemeClr>
                </a:solidFill>
              </a:rPr>
              <a:t>Voucher_ID</a:t>
            </a:r>
            <a:endParaRPr lang="en-US" sz="21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       3.Expense Types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3">
                    <a:lumMod val="50000"/>
                  </a:schemeClr>
                </a:solidFill>
              </a:rPr>
              <a:t>                    -</a:t>
            </a:r>
            <a:r>
              <a:rPr lang="en-US" sz="2100" dirty="0" err="1">
                <a:solidFill>
                  <a:schemeClr val="accent3">
                    <a:lumMod val="50000"/>
                  </a:schemeClr>
                </a:solidFill>
              </a:rPr>
              <a:t>Expense_type</a:t>
            </a:r>
            <a:endParaRPr lang="en-US" sz="21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       4.Expense Sectors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</a:rPr>
              <a:t>                   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US" sz="2100" dirty="0" err="1">
                <a:solidFill>
                  <a:schemeClr val="accent3">
                    <a:lumMod val="50000"/>
                  </a:schemeClr>
                </a:solidFill>
              </a:rPr>
              <a:t>Expense_sector_id</a:t>
            </a:r>
            <a:endParaRPr lang="en-US" sz="21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        5.Voucher Details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</a:rPr>
              <a:t>                  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</a:rPr>
              <a:t>Voucher_Details_id</a:t>
            </a:r>
            <a:endParaRPr lang="en-US" sz="19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E699D-3BAB-4006-9E63-1E04EADA0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9" y="-58477"/>
            <a:ext cx="1704392" cy="170439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2395-D433-4413-B62C-2C0D8453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8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59C6-6D8C-43AB-852D-F3781133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8115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Voucher Management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CBB89-0C9F-46D2-8BC9-E679201BD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11" y="1318870"/>
            <a:ext cx="10001977" cy="4870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3FFCA9-9F31-4476-9AEF-B147BD48AEB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853" y="126643"/>
            <a:ext cx="1108788" cy="110878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B548FA-B4E0-41C8-BB1D-8B1A81EC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7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ED16-662F-48A9-85E7-762E1B8B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12" y="21460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Voucher Management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C259BD-6C2C-4555-ABFC-4ECAE8E19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2" y="1540167"/>
            <a:ext cx="10515600" cy="49527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03BC8B-A37B-4758-87B0-A795AA40BE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40" y="160468"/>
            <a:ext cx="1088571" cy="108857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B03D58-389C-44DA-AC36-27A53963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DA1C-EBE2-4E4B-943D-FF7704BC17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0835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402</TotalTime>
  <Words>252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Droplet</vt:lpstr>
      <vt:lpstr>Voucher Management System</vt:lpstr>
      <vt:lpstr>Voucher Management System</vt:lpstr>
      <vt:lpstr>Voucher Management System</vt:lpstr>
      <vt:lpstr>Voucher Management System</vt:lpstr>
      <vt:lpstr>Voucher Management System</vt:lpstr>
      <vt:lpstr>Voucher Management System</vt:lpstr>
      <vt:lpstr>Voucher Management System</vt:lpstr>
      <vt:lpstr>Voucher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Voucher Management System</dc:title>
  <dc:creator>rabeyabashribushra@gmail.com</dc:creator>
  <cp:lastModifiedBy>Admin</cp:lastModifiedBy>
  <cp:revision>6</cp:revision>
  <dcterms:created xsi:type="dcterms:W3CDTF">2022-01-11T18:24:15Z</dcterms:created>
  <dcterms:modified xsi:type="dcterms:W3CDTF">2022-03-01T08:50:52Z</dcterms:modified>
</cp:coreProperties>
</file>