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2a7758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2a7758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2a7758a7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2a7758a7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2a7758a7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2a7758a7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2a7758a7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2a7758a7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2a7758a7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2a7758a7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a7758a7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2a7758a7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2a7758a7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2a7758a7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2a7758a7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2a7758a7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2a7758a7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2a7758a7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2a7758a7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2a7758a7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2a7758a7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2a7758a7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2a7758a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2a7758a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2a7758a7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2a7758a7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2a7758a7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2a7758a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2a7758a7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2a7758a7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2a7758a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2a7758a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2a7758a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2a7758a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2a7758a7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2a7758a7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2a7758a7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2a7758a7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2a7758a7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2a7758a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2a7758a7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2a7758a7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2a7758a7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2a7758a7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youtu.be/aircAruvnKk?si=tC6CDDasb5mrcMnz" TargetMode="External"/><Relationship Id="rId4" Type="http://schemas.openxmlformats.org/officeDocument/2006/relationships/hyperlink" Target="https://youtu.be/IHZwWFHWa-w?si=btYkTkLvk_M55ZFw" TargetMode="External"/><Relationship Id="rId5" Type="http://schemas.openxmlformats.org/officeDocument/2006/relationships/hyperlink" Target="https://youtu.be/Ilg3gGewQ5U?si=G_-OlubBq3oPX1mJ" TargetMode="External"/><Relationship Id="rId6" Type="http://schemas.openxmlformats.org/officeDocument/2006/relationships/hyperlink" Target="https://youtu.be/tIeHLnjs5U8?si=6pdds_8yA4GpOQj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32" y="2231875"/>
            <a:ext cx="680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Introduction to</a:t>
            </a:r>
            <a:endParaRPr b="1" sz="4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Deep Learning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Time to go deeper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0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8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8.3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Neural Networks.</a:t>
            </a:r>
            <a:endParaRPr b="1"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8.3. Neural Networks.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6483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Neural Networks are the backbone of Deep Learning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These are mathematical model based on human brain structure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 a high level these consists of: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Nodes/Neurons which host a value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Connections from one node to another</a:t>
            </a:r>
            <a:endParaRPr sz="2200"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9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are Neural Networks?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8.3. Neural Networks.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6483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Neural Networks are the backbone of Deep Learning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These are mathematical model based on human brain structure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 a high level these consists of: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Nodes/Neurons which host a value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Connections from one node to another</a:t>
            </a:r>
            <a:endParaRPr sz="2200"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9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are Neural Networks?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8.3. Neural Networks.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006975"/>
            <a:ext cx="85206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Neurons</a:t>
            </a:r>
            <a:r>
              <a:rPr lang="en" sz="2200"/>
              <a:t>: Fundamental units of a neural network that receive input and pass the output to the next layer after computation.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Weights</a:t>
            </a:r>
            <a:r>
              <a:rPr lang="en" sz="2200"/>
              <a:t>: Parameters within the network that transform input data within the network's layers.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Biases</a:t>
            </a:r>
            <a:r>
              <a:rPr lang="en" sz="2200"/>
              <a:t>: Additional parameters that enable the model to adjust its output accordingly.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Activation Functions</a:t>
            </a:r>
            <a:r>
              <a:rPr lang="en" sz="2200"/>
              <a:t>: Determine if a neuron should be activated or not, influencing the model's output.</a:t>
            </a:r>
            <a:endParaRPr sz="2200"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6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Components of a Neural Network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8.3. Neural Networks.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800" y="243775"/>
            <a:ext cx="5156390" cy="4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8.4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Machine Learning</a:t>
            </a:r>
            <a:endParaRPr b="1"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or </a:t>
            </a:r>
            <a:r>
              <a:rPr lang="en" sz="4300"/>
              <a:t>Deep Learning?</a:t>
            </a:r>
            <a:endParaRPr sz="4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8.4. Machine Learning or Deep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526025"/>
            <a:ext cx="85206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Problem Statement: </a:t>
            </a:r>
            <a:r>
              <a:rPr lang="en" sz="2200"/>
              <a:t>Companies are facing challenges in efficiently sorting through large volumes of customer reviews and feedback to identify areas of improvement and customer satisfaction.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Solution Label: </a:t>
            </a:r>
            <a:r>
              <a:rPr lang="en" sz="2200"/>
              <a:t>Natural Language Processing (Deep Learning)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74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 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8.4. Machine Learning or Deep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526025"/>
            <a:ext cx="85206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Problem Statement: </a:t>
            </a:r>
            <a:r>
              <a:rPr lang="en" sz="2200"/>
              <a:t>Financial institutions need a robust method to predict credit default risks based on historical transaction data and customer profiles to minimize financial losses.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Solution Label:</a:t>
            </a:r>
            <a:r>
              <a:rPr lang="en" sz="2200"/>
              <a:t> Supervised Machine Learning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74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 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8.4. Machine Learning or Deep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526025"/>
            <a:ext cx="85206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Problem Statement: </a:t>
            </a:r>
            <a:r>
              <a:rPr lang="en" sz="2200"/>
              <a:t>E-commerce platforms are struggling to provide personalized product recommendations to users, which is essential for enhancing user experience and boosting sales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Solution Label:</a:t>
            </a:r>
            <a:r>
              <a:rPr lang="en" sz="2200"/>
              <a:t> Collaborative Filtering (Machine Learning)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74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 3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8.4. Machine Learning or Deep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526025"/>
            <a:ext cx="85206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Problem Statement: </a:t>
            </a:r>
            <a:r>
              <a:rPr lang="en" sz="2200"/>
              <a:t>Manufacturers need an effective solution for detecting defects and anomalies in products on the production line to ensure quality and reduce waste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Solution Label:</a:t>
            </a:r>
            <a:r>
              <a:rPr lang="en" sz="2200"/>
              <a:t> </a:t>
            </a:r>
            <a:r>
              <a:rPr lang="en" sz="2200"/>
              <a:t>Convolutional Neural Networks (Deep Learning)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74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 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8</a:t>
            </a:r>
            <a:r>
              <a:rPr lang="en" sz="4300"/>
              <a:t>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is Deep</a:t>
            </a:r>
            <a:r>
              <a:rPr lang="en" sz="4300"/>
              <a:t> </a:t>
            </a:r>
            <a:r>
              <a:rPr b="1" lang="en" sz="4300"/>
              <a:t>Learning?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8.4. Machine Learning or Deep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526025"/>
            <a:ext cx="85206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Problem Statement: </a:t>
            </a:r>
            <a:r>
              <a:rPr lang="en" sz="2200"/>
              <a:t>Environmental scientists require an efficient method to predict air quality levels in urban areas based on various atmospheric and weather-related parameters to issue timely alerts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Solution Label:</a:t>
            </a:r>
            <a:r>
              <a:rPr lang="en" sz="2200"/>
              <a:t> Regression Analysis (Machine Learning)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74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 5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99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To understand the math behind deep learning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Further Study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11700" y="1711700"/>
            <a:ext cx="80265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But what is a neural network? | Chapter 1, Deep learning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Gradient descent, how neural networks learn | Chapter 2, Deep learning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What is backpropagation really doing? | Chapter 3, Deep learning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Backpropagation calculus | Chapter 4, Deep learning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.1. What is Deep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Deep Learning is a subset of Machine Learning, utilizing neural networks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Neural Networks replace the mathematical models we learned previously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Deep learning requires large volume of high-dimensional data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Understanding Deep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.1. What is Deep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38" y="820850"/>
            <a:ext cx="7155126" cy="35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.1. What is Deep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Deep Learning can learn high-dimensional, unstructured data (images, texts, etc.)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Deep learning excel in complex tasks requiring hierarchical feature learning</a:t>
            </a:r>
            <a:endParaRPr sz="22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Why bother with Deep Learning?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.1. What is Deep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task is simple and structured enough for Machine Learning models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computational resources are minimal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model interpretation is required</a:t>
            </a:r>
            <a:endParaRPr sz="2200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When to avoid Deep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8.2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Deep Learning </a:t>
            </a:r>
            <a:r>
              <a:rPr b="1" lang="en" sz="4300"/>
              <a:t>Applications.</a:t>
            </a:r>
            <a:endParaRPr b="1" sz="4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8.2. Deep Learning Applications.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Image Recognition</a:t>
            </a:r>
            <a:r>
              <a:rPr lang="en" sz="2200"/>
              <a:t>: Automating the process of identifying and detecting objects in images and videos.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Natural Language</a:t>
            </a:r>
            <a:r>
              <a:rPr lang="en" sz="2200"/>
              <a:t> </a:t>
            </a:r>
            <a:r>
              <a:rPr b="1" lang="en" sz="2200"/>
              <a:t>Processing</a:t>
            </a:r>
            <a:r>
              <a:rPr lang="en" sz="2200"/>
              <a:t>: Understanding and generating human language, enabling applications such as chatbots and translation services.</a:t>
            </a:r>
            <a:endParaRPr sz="220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Places Deep Learning is being used today: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8.2. Deep Learning Applications.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6483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Healthcare: </a:t>
            </a:r>
            <a:r>
              <a:rPr lang="en" sz="2200"/>
              <a:t>Assisting in diagnosis, personalized medicine, and drug discovery.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Autonomous Vehicles: </a:t>
            </a:r>
            <a:r>
              <a:rPr lang="en" sz="2200"/>
              <a:t>Enabling self-driving cars to navigate and understand their environment.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Finance: </a:t>
            </a:r>
            <a:r>
              <a:rPr lang="en" sz="2200"/>
              <a:t>Fraud detection, credit scoring, and algorithmic trading.</a:t>
            </a:r>
            <a:endParaRPr sz="22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9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Places Deep Learning is being used today: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