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04146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04146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041466b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041466b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041466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041466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0319c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0319c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0319cc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0319cc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0319cc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0319cc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d0319cc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d0319cc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d0319cc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d0319cc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8041466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8041466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8041466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8041466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804146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804146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041466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041466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041466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041466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8041466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8041466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8041466b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8041466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041466b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041466b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8041466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8041466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0567" r="10567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Machine Learning with NLP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NLP for short!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Fit for Complex Tasks: These embeddings excel in tasks requiring deep semantic understanding, such as semantic text similarity, clustering, and information retrieval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trade-off for this depth of understanding is the need for greater computational resources and more complex model fine-tuning</a:t>
            </a:r>
            <a:endParaRPr sz="2200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SentenceBert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GloVe builds a co-occurrence matrix that records how often each word appears in the context of every other word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combines the advantages of matrix factorization methods (like LSA) with the contextual benefits of Word2Vec, offering a rich, nuanced view of word meanings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By capturing global corpus statistics, GloVe provides insight into the collective context that individual Word2Vec or BoW models might miss</a:t>
            </a:r>
            <a:endParaRPr sz="2200"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GloVe (Global Vectors for Word Representation)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11.2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Tasks</a:t>
            </a:r>
            <a:r>
              <a:rPr lang="en" sz="4300"/>
              <a:t> in NLP.</a:t>
            </a:r>
            <a:endParaRPr b="1"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11.2. Tasks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Utilizes algorithms to understand the subject or theme of a text and classify it into predefined categories.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Applications: Email filtering (e.g., spam or non-spam), news article categorization, language identification.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Example: A machine learning model classifies product reviews as either 'electronics', 'books', 'clothing', etc.</a:t>
            </a:r>
            <a:endParaRPr sz="22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Text Classification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11.2. Tasks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 task of identifying and classifying key information (entities) in text into predefined categories.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Entity Types: Common categories include names of people, organizations, locations, expressions of times, quantities, monetary values, percentages, etc.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Applications: Extracting information from resumes, automating customer support, content classification.</a:t>
            </a:r>
            <a:endParaRPr sz="2200"/>
          </a:p>
          <a:p>
            <a:pPr indent="-34734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2200"/>
              <a:t>Example: From the sentence "Apple Inc. was founded by Steve Jobs in California", NER would identify 'Apple Inc.' as an Organization, 'Steve Jobs' as a Person, and 'California' as a Location.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Named Entity Recognition (NER)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11.2. Tasks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 process of determining the emotional tone behind a body of text.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How It Works: Classifies the sentiment of a text as positive, negative, or neutral using NLP and machine learning techniques.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Applications: Brand monitoring, product analytics, customer feedback, market research.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2200"/>
              <a:t>Example: Analyzing tweets mentioning a brand to gauge public sentiment towards its latest product launch.</a:t>
            </a:r>
            <a:endParaRPr sz="22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11.2. Tasks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Similar to text classification, but focused on larger bodies of text, like entire documents or articles.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How It Works: Involves analyzing the document as a whole, often considering structure and context more than in shorter text classification.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Applications: Library cataloging, legal document sorting, automatic document indexing for search engines.</a:t>
            </a:r>
            <a:endParaRPr sz="2200"/>
          </a:p>
          <a:p>
            <a:pPr indent="-35782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2200"/>
              <a:t>Example: Classifying academic papers into different scientific fields like 'Biology', 'Computer Science', or 'Physics'.</a:t>
            </a:r>
            <a:endParaRPr sz="22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Document Classification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11.1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Feature Engineering</a:t>
            </a:r>
            <a:r>
              <a:rPr lang="en" sz="4300"/>
              <a:t> in NLP.</a:t>
            </a:r>
            <a:endParaRPr b="1"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Feature Engineering is t</a:t>
            </a:r>
            <a:r>
              <a:rPr lang="en" sz="2200"/>
              <a:t>he process of converting </a:t>
            </a:r>
            <a:r>
              <a:rPr b="1" lang="en" sz="2200"/>
              <a:t>raw data into a numerical format</a:t>
            </a:r>
            <a:r>
              <a:rPr lang="en" sz="2200"/>
              <a:t> that algorithms can utilize for prediction or classification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Natural language is inherently complex and unstructured. Feature engineering in NLP is crucial for transforming text into a structured, machine-readable form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to Feature Engineering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BoW: Counts the occurrence of each word in a document, transforming text into a numerical vector. Each word becomes a feature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Strengths</a:t>
            </a:r>
            <a:r>
              <a:rPr lang="en" sz="2200"/>
              <a:t>: Simplicity and ease of implementation. It's a good starting point for basic text classification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Limitations</a:t>
            </a:r>
            <a:r>
              <a:rPr lang="en" sz="2200"/>
              <a:t>: Ignores grammar and word order, treats every word equally regardless of its relevance to the text's meaning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Bag of Words (BoW) -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Countvectorizer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TF-IDF addresses one of BoW's key limitations by considering </a:t>
            </a:r>
            <a:r>
              <a:rPr b="1" lang="en" sz="2200"/>
              <a:t>not just frequency but the importance of words</a:t>
            </a:r>
            <a:r>
              <a:rPr lang="en" sz="2200"/>
              <a:t> within a document set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TF-IDF reduces the weight of common words like 'the' or 'is' across documents, which are less informative, and increases the weight for words that are unique to a specific document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Term Frequency-Inverse Document Frequency (TF-IDF)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Advantages Over BoW</a:t>
            </a:r>
            <a:r>
              <a:rPr lang="en" sz="2200"/>
              <a:t>: This method allows us to surface more relevant terms in our analysis and to better distinguish between documents based on their unique content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Despite its sophistication over BoW, </a:t>
            </a:r>
            <a:r>
              <a:rPr b="1" lang="en" sz="2200"/>
              <a:t>TF-IDF still does not account for the semantics of word order or context </a:t>
            </a:r>
            <a:r>
              <a:rPr lang="en" sz="2200"/>
              <a:t>—essential elements for true language understanding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Term Frequency-Inverse Document Frequency (TF-IDF)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Word2Vec represents words by their </a:t>
            </a:r>
            <a:r>
              <a:rPr b="1" lang="en" sz="2200"/>
              <a:t>context</a:t>
            </a:r>
            <a:r>
              <a:rPr lang="en" sz="2200"/>
              <a:t>, capturing </a:t>
            </a:r>
            <a:r>
              <a:rPr b="1" lang="en" sz="2200"/>
              <a:t>semantic relationships</a:t>
            </a:r>
            <a:r>
              <a:rPr lang="en" sz="2200"/>
              <a:t> in a dense vector space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Through </a:t>
            </a:r>
            <a:r>
              <a:rPr b="1" lang="en" sz="2200"/>
              <a:t>neural networks</a:t>
            </a:r>
            <a:r>
              <a:rPr lang="en" sz="2200"/>
              <a:t>, Word2Vec predicts a word from its neighbors, or vice versa, learning vectors that place semantically similar words close together</a:t>
            </a:r>
            <a:endParaRPr sz="22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Semantic Insights</a:t>
            </a:r>
            <a:r>
              <a:rPr lang="en" sz="2200"/>
              <a:t>: This model goes beyond frequency, allowing algorithms to understand similarity and analogy based on word usage patterns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Though powerful, </a:t>
            </a:r>
            <a:r>
              <a:rPr b="1" lang="en" sz="2200"/>
              <a:t>Word2Vec requires significant data and computational power</a:t>
            </a:r>
            <a:r>
              <a:rPr lang="en" sz="2200"/>
              <a:t>, and it </a:t>
            </a:r>
            <a:r>
              <a:rPr b="1" lang="en" sz="2200"/>
              <a:t>does not inherently capture the meaning of larger text</a:t>
            </a:r>
            <a:r>
              <a:rPr lang="en" sz="2200"/>
              <a:t> structures like sentences or paragraphs</a:t>
            </a:r>
            <a:endParaRPr sz="22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11.1. Feature Engineering in NLP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SentenceBert adapts the powerful </a:t>
            </a:r>
            <a:r>
              <a:rPr b="1" lang="en" sz="2200"/>
              <a:t>BERT</a:t>
            </a:r>
            <a:r>
              <a:rPr lang="en" sz="2200"/>
              <a:t> model to generate embeddings that </a:t>
            </a:r>
            <a:r>
              <a:rPr b="1" lang="en" sz="2200"/>
              <a:t>represent the meaning of entire sentences, not just words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By using siamese and triplet network structures, SentenceBert is trained to understand the nuanced differences and similarities between sentences</a:t>
            </a:r>
            <a:endParaRPr sz="22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SentenceBert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