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dfd15f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dfd15f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dfd15f00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dfd15f00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dfd15f00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dfd15f00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dfd15f00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dfd15f00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dfd15f00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dfd15f00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dfd15f00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dfd15f00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fd15f00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dfd15f00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fd15f00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dfd15f00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dfd15f00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dfd15f00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dfd15f00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dfd15f00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dfd15f00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dfd15f00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dfd15f0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dfd15f0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dfd15f00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dfd15f00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dfd15f00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dfd15f00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dfd15f0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dfd15f0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dfd15f00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dfd15f0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dfd15f0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dfd15f0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dfd15f00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dfd15f00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dfd15f00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dfd15f00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dfd15f00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dfd15f00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dfd15f00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dfd15f00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dfd15f00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dfd15f00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855" l="0" r="0" t="7855"/>
          <a:stretch/>
        </p:blipFill>
        <p:spPr>
          <a:xfrm>
            <a:off x="0" y="0"/>
            <a:ext cx="91531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61325" y="2231875"/>
            <a:ext cx="56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Large Language Models (LLMs)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1325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The hottest subject in 2023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7667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1</a:t>
            </a:r>
            <a:endParaRPr b="1" sz="26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32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2</a:t>
            </a:r>
            <a:endParaRPr b="1" sz="26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12.2. Challenges and Considerations.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LLM is a powerful tool that can easily be used to generate fake news or misleading content online that we currently do not have the resources to tackle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Effort must be put in to balance innovation with ethical considerations during the development and deployment of these models</a:t>
            </a:r>
            <a:endParaRPr sz="2200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Ethical Considerations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12.3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The </a:t>
            </a:r>
            <a:r>
              <a:rPr b="1" lang="en" sz="4300"/>
              <a:t>Status Quo</a:t>
            </a:r>
            <a:r>
              <a:rPr lang="en" sz="4300"/>
              <a:t> of LLMs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12.3.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Status Quo of LLMs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GPT is an advanced AI language model developed by OpenAI, utilizing the Generative Pretrained Transformer (GPT) architecture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excels in understanding and generating human-like text, enabling seamless and intuitive conversational experiences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ChatGPT represents a significant leap forward in AI's ability to interact with humans in a natural, conversational manner</a:t>
            </a:r>
            <a:endParaRPr sz="2200"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ChatGPT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12.3. The Status Quo of LLMs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ChatGPT understands context and nuances in human language, making it an effective tool for conversation and content creation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It's used in various domains like customer service (automated responses), education (personalized tutoring), creative industries (writing assistance), and programming (code generation and debugging)</a:t>
            </a:r>
            <a:endParaRPr sz="2200"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Multifaceted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Capabilities of ChatGPT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12.3. The Status Quo of LLMs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Future iterations of ChatGPT are expected to show enhanced understanding of context, more nuanced language generation, and reduced biases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Addressing biases in AI, ensuring data privacy, and maintaining ethical standards are pivotal challenges in ChatGPT's evolution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ChatGPT is poised to influence various industries, reshape educational methodologies, and become an integral part of daily digital interactions</a:t>
            </a:r>
            <a:endParaRPr sz="22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Future Landscape with ChatGPT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12.3. The Status Quo of LLMs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593525"/>
            <a:ext cx="8520600" cy="23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LLAMA 2 is Meta's latest large language model, building upon the foundation of its predecessor to achieve new heights in language understanding and generation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is open source model unlike the GPT models from OpenAI</a:t>
            </a:r>
            <a:endParaRPr sz="2200"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91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LLAMA 2: A New Era in Language Modeling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12.3. The Status Quo of LLMs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LLAMA 2 is Meta's latest large language model, building upon the foundation of its predecessor to achieve new heights in language understanding and generation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open source model unlike the GPT models from OpenAI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Technological enhancements in LLAMA 2 include a more robust neural network architecture and a comprehensive training approach, enabling a deeper understanding of language intricacies</a:t>
            </a:r>
            <a:endParaRPr sz="2200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LLAMA 2: A New Era in Language Modeling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12.4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Using </a:t>
            </a:r>
            <a:r>
              <a:rPr b="1" lang="en" sz="4300"/>
              <a:t>OpenAI’s APIs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12.4. Using OpenAI’s APIs.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the core language model API that allows you to generate human-like text based on the input you provide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can be used for a variety of tasks like conversation, content generation, and more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Now it can also be easily trained to make your own specialized GPT model</a:t>
            </a:r>
            <a:endParaRPr sz="2200"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GPT (Generative Pre-trained Transformer) API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12.4. Using OpenAI’s APIs.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API provides the ability to generate creative and unique images from textual descriptions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It's based on the DALL-E model, which is known for creating visually striking and often imaginative visual content from text prompts</a:t>
            </a:r>
            <a:endParaRPr sz="2200"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DALL-E API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12.1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Understanding</a:t>
            </a:r>
            <a:r>
              <a:rPr b="1" lang="en" sz="4300"/>
              <a:t> LLMs.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12.4. Using OpenAI’s APIs.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Designed specifically for programming-related tasks, the Codex API powers tools like GitHub Copilot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can understand and generate code in multiple programming languages, making it useful for code completion, explanation, and even generating entire programs based on a description</a:t>
            </a:r>
            <a:endParaRPr sz="2200"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Codex API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12.4. Using OpenAI’s APIs.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Whisper model is known for its ability to transcribe spoken language in a highly accurate and context-aware manner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is remarkably accurate with it’s transcriptions</a:t>
            </a:r>
            <a:endParaRPr sz="2200"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Whisper API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12.1. Understanding LLMs.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From its inception, AI has evolved remarkably. We have transitioned from basic computational algorithms to complex neural networks capable of mimicking human cognition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Language models represent a significant leap in this journey, tasked with the critical role of bridging human communication and machine processing, leading examples of these are ChatGPT and LLama 2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Evolution of AI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12.1. Understanding LLMs.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language model predicts the likelihood of a sequence of words. It's a statistical tool that helps computers understand human language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Types of language models include: Statistical models, Rule based models, Neural Network based models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Typical use cases: Language Translation, Text generation, Speech predictions, etc.</a:t>
            </a:r>
            <a:endParaRPr sz="2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a Language Model?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12.1. Understanding LLMs.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Text generation models are AI-powered tools designed to automatically produce human-like text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Used to simulate human writing or speech patterns for various applications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One popular example of this is ChatGPT, but </a:t>
            </a:r>
            <a:r>
              <a:rPr lang="en" sz="2200"/>
              <a:t>it's</a:t>
            </a:r>
            <a:r>
              <a:rPr lang="en" sz="2200"/>
              <a:t> not the only example</a:t>
            </a:r>
            <a:endParaRPr sz="22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are Text Generation Models?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12.1. Understanding LLMs.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are called </a:t>
            </a:r>
            <a:r>
              <a:rPr b="1" lang="en" sz="2200"/>
              <a:t>Large</a:t>
            </a:r>
            <a:r>
              <a:rPr lang="en" sz="2200"/>
              <a:t> Language Models because these models are larger than any typical model 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are trained on terabytes of text data from which they identify patterns in language to predict and generate subsequent text sequences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But their code mechanism is no different than small scale text generation</a:t>
            </a:r>
            <a:endParaRPr sz="22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Core Mechanism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12.2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Challenges</a:t>
            </a:r>
            <a:r>
              <a:rPr lang="en" sz="4300"/>
              <a:t> and Considerations.</a:t>
            </a:r>
            <a:endParaRPr b="1" sz="4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12.2. Challenges and Considerations.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ChatGPT and other LLMs adapted to a Chatbot format try to mimic </a:t>
            </a:r>
            <a:r>
              <a:rPr lang="en" sz="2200"/>
              <a:t>human</a:t>
            </a:r>
            <a:r>
              <a:rPr lang="en" sz="2200"/>
              <a:t> conversation by making the model keep context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However ensuring the generated text remains contextually relevant over longer </a:t>
            </a:r>
            <a:r>
              <a:rPr lang="en" sz="2200"/>
              <a:t>stretches</a:t>
            </a:r>
            <a:r>
              <a:rPr lang="en" sz="2200"/>
              <a:t> of content is difficult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Work must be done to ensure the models do not lose track of the topic or narrative thread</a:t>
            </a:r>
            <a:endParaRPr sz="2200"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Maintaining Context and Coherence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12.2. Challenges and Considerations.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LLMs have a tendency to hallucinate and generate incorrect or misleading content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models need to provide factually </a:t>
            </a:r>
            <a:r>
              <a:rPr lang="en" sz="2200"/>
              <a:t>accurate and reliable information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Furthermore, the inherent biases in training data can lead to biased outputs which should be mitigated</a:t>
            </a:r>
            <a:endParaRPr sz="2200"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Ensuring Accuracy and Avoiding Biases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