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fa24eeb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fa24eeb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fa24eebc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fa24eebc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a24eebc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fa24eebc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fa24eebc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fa24eebc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a24eebc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fa24eebc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a24eebc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fa24eebc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fa24eebc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fa24eebc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fa24eebc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fa24eebc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fa24eebc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fa24eebc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fa24eebc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fa24eebc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a24eebc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a24eebc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fa24eebc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fa24eeb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fa24eeb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fa24eeb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fa24eeb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fa24eeb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a24eeb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a24eeb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fa24eebc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fa24eebc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a24eebc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a24eebc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a24eebc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a24eebc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fa24eebc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fa24eebc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fa24eebc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fa24eebc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508.06576.pdf?translate=1&amp;translate=1&amp;translate=1&amp;translate=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space.library.uvic.ca/bitstream/handle/1828/1344/tsap02gtzan.pdf?sequence=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ceedings.neurips.cc/paper/2017/file/3f5ee243547dee91fbd053c1c4a845aa-Paper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1505.04597.pdf%EF%BC%8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1512.02325.pdf%22source%2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acs.hw.ac.uk/~dwcorne/RSR/0027918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0131" l="0" r="0" t="30127"/>
          <a:stretch/>
        </p:blipFill>
        <p:spPr>
          <a:xfrm>
            <a:off x="0" y="0"/>
            <a:ext cx="91556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37125" y="1850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Projects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7125" y="3940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Paper Reproduction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Or Software Engineering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Paper Reproduction.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577000"/>
            <a:ext cx="8520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A Neural Algorithm of Artistic Style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a fun and fascinating paper that is a mix of deep learning and art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Use a pre-trained network to implement style transfer between two images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Neural Algorithm of Artistic Style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Paper Reproduction.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577000"/>
            <a:ext cx="8520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Musical genre classification of audio signals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paper requires working with audio data to classify different genres of music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are required to build a </a:t>
            </a:r>
            <a:r>
              <a:rPr lang="en" sz="2200"/>
              <a:t>classifier</a:t>
            </a:r>
            <a:r>
              <a:rPr lang="en" sz="2200"/>
              <a:t> as well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Audio is often overlooked in this domain</a:t>
            </a:r>
            <a:endParaRPr sz="2200"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Musical  Genre Classification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Paper Reproduction.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Attention is All you Need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paper introduces the Transformer model, which is a really important tool in this domain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You are required to implement the architecture and apply it to a translation task</a:t>
            </a:r>
            <a:endParaRPr sz="2200"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Attention Is All You Need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Examples of</a:t>
            </a:r>
            <a:br>
              <a:rPr lang="en" sz="4300"/>
            </a:br>
            <a:r>
              <a:rPr b="1" lang="en" sz="4300"/>
              <a:t>SWE Projects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Software Engineering Projects.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Build a Chrome Extension that analyzes sentiment online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user should be able to view the sentiment after they highlight and select a certain length of text from any source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Skills needed: Natural Language Processing, Chromium Development</a:t>
            </a:r>
            <a:endParaRPr sz="22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Sentiment Analysis Extension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Software Engineering Projects.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Develop a chatbot that you can only interact with through voice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chatbot should be using an LLM under the hood for it to be valuable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BONUS: Make it domain specific, such as giving you food recommendations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Skills needed: API Integration, Natural Language Concepts, Speech Recognition</a:t>
            </a:r>
            <a:endParaRPr sz="2200"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Voice Assisted Chatbot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Software Engineering Projects.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system that will ask for certain attributes an hiring manager may look for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a machine learning algorithm to look for such attributes from multiple PDFs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Skills needed: Natural Language Processing, text classification, possibly OCR for extracting text from PDFs</a:t>
            </a:r>
            <a:endParaRPr sz="22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Automated Resume Screening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Software Engineering Projects.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library that automatically cleans and preprocesses datasets, identifying and handling missing values, outliers, and encoding issues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could be a CLI (command line interface) tool as well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Skills Involved: Data preprocessing and cleaning techniques, development of a user-friendly interface, Python package development</a:t>
            </a:r>
            <a:endParaRPr sz="2200"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Automated Data Cleaning Tool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Software Engineering Projects.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Develop a web application where users can upload images, and the system classifies them using a model you’ve trained on a specific dataset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BONUS: Think of a business use case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Skills needed: Full-stack development, deep learning (CNNs), web frameworks (like Flask or Django for Python)</a:t>
            </a:r>
            <a:endParaRPr sz="2200"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Custom Image Classifier with a Web Interface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Don’t worry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822125"/>
            <a:ext cx="8520600" cy="22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If none of these projects interest you, you can propose another paper or software engineering project that is of a similar level. Aftwards, communicate with your instructor to finalize it.</a:t>
            </a:r>
            <a:endParaRPr sz="2200"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Projects Intro.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22125"/>
            <a:ext cx="8520600" cy="22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best way to learn in this field is to apply yourself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will allow you to polish your skills and learn new things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may also highlight areas of weaknesses you can improve</a:t>
            </a:r>
            <a:endParaRPr sz="2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14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objective of having a project.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Projects Intro.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90788"/>
            <a:ext cx="85206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will pick one project idea that you will work on for the remainder of the course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has to be similar to an MVP (minimal viable product)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Meaning, it cannot be as easy as following a youtube tutorial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At the end, we will have project demos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8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Expectations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Projects Intro.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822125"/>
            <a:ext cx="8520600" cy="22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Paper Reproduction: You are required to read and comprehend a paper and reproduce the methodology and get similar results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Software Engineering: You are required to use machine learning solutions to develop a product that has real life utility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14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Types of Projects: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Projects Intro.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822125"/>
            <a:ext cx="8520600" cy="22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Due to hardware limitations, it will be okay to downsize the architectures of the paper however the essence of the paper must still be present</a:t>
            </a:r>
            <a:endParaRPr sz="22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14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Examples of</a:t>
            </a:r>
            <a:br>
              <a:rPr lang="en" sz="4300"/>
            </a:br>
            <a:r>
              <a:rPr b="1" lang="en" sz="4300"/>
              <a:t>Paper</a:t>
            </a:r>
            <a:r>
              <a:rPr lang="en" sz="4300"/>
              <a:t> </a:t>
            </a:r>
            <a:r>
              <a:rPr b="1" lang="en" sz="4300"/>
              <a:t>Reproduction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Paper Reproduction.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77000"/>
            <a:ext cx="8520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U-Net: Convolutional Networks for Biomedical Image Segmentation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U-net is a popular architecture in image segmentation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You are required to perform image segmentation on a suitable dataset</a:t>
            </a:r>
            <a:endParaRPr sz="22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U-Net: Convolutional Networks for Biomedical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Image Segmentation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Paper Reproduction.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77000"/>
            <a:ext cx="8520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https://arxiv.org/pdf/1512.02325.pdf%22source%22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SSDs are a popular and powerful real-time object detection model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more complex than your basic CNN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 task would be to implement it and train it on a dataset like PASCAL</a:t>
            </a:r>
            <a:endParaRPr sz="22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SSD: Single Shot MultiBox Detector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Paper Reproduction.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77000"/>
            <a:ext cx="8520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https://www.macs.hw.ac.uk/~dwcorne/RSR/00279188.pdf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RNNs are a good thing to know for sequential data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Implementing it to forecast any time-series data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As a bonus, use an LSTM</a:t>
            </a:r>
            <a:endParaRPr sz="22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Recurrent Neural Networks (RNN) and Robust Time Series Prediction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