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1c4874b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1c4874b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1c4874ba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1c4874ba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1c4874ba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1c4874ba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1c4874ba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1c4874ba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1c4874ba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1c4874ba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1c4874ba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1c4874ba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1c4874ba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1c4874ba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1c4874ba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1c4874ba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1c4874b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1c4874b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1c4874ba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1c4874ba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1c4874ba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1c4874ba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1c4874ba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1c4874ba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1c4874ba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1c4874ba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1c4874ba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1c4874ba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1c4874ba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1c4874ba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1c4874ba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1c4874ba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1c4874ba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1c4874ba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2230" l="0" r="0" t="32226"/>
          <a:stretch/>
        </p:blipFill>
        <p:spPr>
          <a:xfrm>
            <a:off x="0" y="0"/>
            <a:ext cx="9165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461325" y="2231875"/>
            <a:ext cx="5682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</a:rPr>
              <a:t>Convolutional Neural Networks</a:t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461325" y="4321425"/>
            <a:ext cx="680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CNNs! No not that CNN.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76675" y="1812200"/>
            <a:ext cx="2257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0">
                <a:solidFill>
                  <a:schemeClr val="lt1"/>
                </a:solidFill>
              </a:rPr>
              <a:t>1</a:t>
            </a:r>
            <a:endParaRPr b="1" sz="268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280325" y="1812200"/>
            <a:ext cx="2257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0">
                <a:solidFill>
                  <a:schemeClr val="lt1"/>
                </a:solidFill>
              </a:rPr>
              <a:t>3</a:t>
            </a:r>
            <a:endParaRPr b="1" sz="26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13.2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Working with </a:t>
            </a:r>
            <a:r>
              <a:rPr b="1" lang="en" sz="4300"/>
              <a:t>Image Data.</a:t>
            </a:r>
            <a:endParaRPr b="1" sz="4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13.2. Working with Image Data.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Often when working with image datasets, the data will require to be preprocessed, similar to previously shown .csv files or text copora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To preprocess images there are certain common tools people often use</a:t>
            </a:r>
            <a:endParaRPr sz="2200"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Common Image Preprocessing tools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13.2. Working with Image Data.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Resizing</a:t>
            </a:r>
            <a:r>
              <a:rPr lang="en" sz="2200"/>
              <a:t>: Adjusting the dimensions of the image to match the input size required by the CNN.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Rescaling</a:t>
            </a:r>
            <a:r>
              <a:rPr lang="en" sz="2200"/>
              <a:t>: Adjusting the pixel values (e.g., dividing by 255) to bring them into a similar scale, typically 0 to 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Cropping</a:t>
            </a:r>
            <a:r>
              <a:rPr lang="en" sz="2200"/>
              <a:t>: Removing parts of the image that are less relevant or to focus on a specific region</a:t>
            </a:r>
            <a:endParaRPr sz="2200"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Common Image Preprocessing tools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13.2. Working with Image Data.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Padding</a:t>
            </a:r>
            <a:r>
              <a:rPr lang="en" sz="2200"/>
              <a:t>: Adding extra pixels around the image, often used to maintain aspect ratio after resizing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Color Space Conversion</a:t>
            </a:r>
            <a:r>
              <a:rPr lang="en" sz="2200"/>
              <a:t>: Adjusting the color format (e.g., from RGB to grayscale) to reduce complexity or meet model requirements</a:t>
            </a:r>
            <a:endParaRPr sz="2200"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Common Image Preprocessing tools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13.2. Working with Image Data.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a model learns the representation of a pineaple only from its side view, it won’t be able to detect one when its upside down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To prevent such scenarios, we modify existing image datasets so our model can detect them no matter which orientation they are in</a:t>
            </a:r>
            <a:endParaRPr sz="2200"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Modifying Dataset for Broader Representation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13.2. Working with Image Data.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Augmentation: 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Includes rotation, translation, zooming, flipping, etc.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Creates a more diverse set of training images, helping the model generalize better.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Synthetic Data Generation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Creating new, artificial images using various algorithms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Modifying Dataset for Broader Representation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13.2. Working with Image Data.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Class Balancing</a:t>
            </a:r>
            <a:r>
              <a:rPr lang="en" sz="2200"/>
              <a:t>: 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Augmenting underrepresented classes or undersampling overrepresented ones.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Incorporating Diverse Scenarios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Ensuring the dataset includes a wide range of scenarios and conditions (e.g., different lighting, backgrounds)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Modifying Dataset for Broader Representation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3188225"/>
            <a:ext cx="8520600" cy="1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72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END.</a:t>
            </a:r>
            <a:endParaRPr sz="872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13.</a:t>
            </a:r>
            <a:r>
              <a:rPr lang="en" sz="4300"/>
              <a:t>1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What are </a:t>
            </a:r>
            <a:r>
              <a:rPr b="1" lang="en" sz="4300"/>
              <a:t>CNNs</a:t>
            </a:r>
            <a:r>
              <a:rPr lang="en" sz="4300"/>
              <a:t>?</a:t>
            </a:r>
            <a:endParaRPr b="1" sz="4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13.1.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What are CNNs?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CNN is a type of deep learning neural network model primarily used in processing data with grid-like topology (e.g., images)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Really effective in image recognition and classification tasks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Structure</a:t>
            </a:r>
            <a:r>
              <a:rPr lang="en" sz="2200"/>
              <a:t>: Composed of layers that automatically and adaptively learn spatial hierarchies of features from input images</a:t>
            </a:r>
            <a:endParaRPr sz="22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Convolutional Neural Network (CNN)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13.1. What are CNNs?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Image and Video Recognition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Image Analysis &amp; Classification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Medical Image Analysis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Self-Driving Cars</a:t>
            </a:r>
            <a:endParaRPr sz="2200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Applications of CNN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13.1. What are CNNs?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Understanding CNN Architecture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Basic CNN Architecture: Explaining 5 Layers of Convolutional Neural Network  | upGrad blog"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775" y="1113200"/>
            <a:ext cx="6790453" cy="33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13.1. What are CNNs?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Input Layer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Receives the raw pixel values of the image. Typically, images are converted into a 3D array format (height x width x color channels).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Convolutional Layer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Applies a number of filters to the input to create feature maps. Identifies features like edges, textures, etc</a:t>
            </a:r>
            <a:endParaRPr sz="2200"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CNN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Architecture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Step-by-step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13.1. What are CNNs?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Activation Layer (Rectified Linear Activation)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Introduces non-linearity to the system. Helps the network learn complex patterns.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Pooling Layer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Reduces the spatial size of the input volume for the next convolutional layer</a:t>
            </a:r>
            <a:endParaRPr sz="2200"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CNN Architecture Step-by-step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13.1. What are CNNs?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Fully Connected Layer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After several convolutional and pooling layers, the high-level reasoning is done via fully connected layers</a:t>
            </a:r>
            <a:r>
              <a:rPr lang="en" sz="2200"/>
              <a:t>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Output Layer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Produces the final output, e.g. softmax for multi-class classification</a:t>
            </a:r>
            <a:endParaRPr sz="2200"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CNN Architecture Step-by-step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13.1. What are CNNs?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Parameter Sharing</a:t>
            </a:r>
            <a:r>
              <a:rPr lang="en" sz="2200"/>
              <a:t>: Reduces the number of parameters, enabling the network to be deeper with fewer parameters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Local Connectivity</a:t>
            </a:r>
            <a:r>
              <a:rPr lang="en" sz="2200"/>
              <a:t>: Focusing on local regions helps in capturing spatial hierarchies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Depth</a:t>
            </a:r>
            <a:r>
              <a:rPr lang="en" sz="2200"/>
              <a:t>: Deeper layers capturing more complex features</a:t>
            </a:r>
            <a:endParaRPr sz="2200"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Key Characteristics of CNNs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