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7c81a3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7c81a3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7c81a305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7c81a305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7c81a305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7c81a305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7c81a305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7c81a305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c81a305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c81a305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c81a305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c81a305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c81a305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7c81a305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c81a305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7c81a305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7c81a305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7c81a305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7c81a305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7c81a305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7c81a305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7c81a305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7c81a30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7c81a30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7c81a305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7c81a305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7c81a305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7c81a305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7c81a305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7c81a305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7c81a305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7c81a305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7c81a30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7c81a30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c81a30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c81a30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7c81a30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7c81a30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7c81a305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7c81a305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7c81a305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7c81a305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7c81a305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7c81a305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7c81a305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7c81a305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7c81a305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7c81a305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677" l="0" r="0" t="767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Wav2Vec 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Sound waves, vectoized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1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7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17.1.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Wav2vec models, especially in their later versions, are often trained using a contrastive task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involves distinguishing the correct quantized representation of an audio segment from a set of incorrect ones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self-supervised learning approach enables the model to learn rich representations of audio data without the need for extensive labeled data</a:t>
            </a:r>
            <a:endParaRPr sz="2200"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Objective Function (Training Strategy)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17.2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Two-Stage </a:t>
            </a:r>
            <a:r>
              <a:rPr lang="en" sz="4300"/>
              <a:t>Training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17.2.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two-stage training process in models like wav2vec, particularly in advanced versions like wav2vec 2.0, is a critical aspect of how these models learn to process and understand audio, especially speech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process consists of self-supervised learning followed by fine-tuning, each serving a distinct purpose in the model's development</a:t>
            </a:r>
            <a:endParaRPr sz="2200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Why Two Stages?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17.2.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Objective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primary goal of this stage is to learn useful representations of the audio data without relying on labeled data.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is crucial because labeled audio data, especially for tasks like speech recognition, can be expensive and time-consuming to produce</a:t>
            </a:r>
            <a:endParaRPr sz="22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Stage 1: Self-Supervised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17.2.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Methodology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model is exposed to a large amount of unlabeled audio data and classifies them without any external labels.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wav2vec 2.0, this involves predicting the quantized representations of masked portions of the audio input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sees a sequence of audio with certain parts masked out and learns to predict these based on the context.</a:t>
            </a:r>
            <a:endParaRPr sz="22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Stage 1: Self-Supervised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17.2.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Outcome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 the end of this stage, the model has learned rich, contextualized representations of audio features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These representations are learned purely from the data itself, without any guidance from labeled examples</a:t>
            </a:r>
            <a:endParaRPr sz="2200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Stage 1: Self-Supervised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17.2.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Objective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second stage adapts the model to a specific task, such as speech recognition, using a smaller set of labeled data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stage leverages the general understanding of audio gained in the first stage and refines it for a particular application</a:t>
            </a:r>
            <a:endParaRPr sz="2200"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Stage 2: Fine-Tuning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17.2.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Methodology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pre-trained model from the first stage is taken, and its parameters are fine-tuned using a dataset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During fine-tuning, the learning rate is typically lower than in the pre-training stage, as the goal is to make more subtle adjustments to the model's weights to adapt it to the specific task</a:t>
            </a:r>
            <a:endParaRPr sz="2200"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Stage 2: Fine-Tuning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17.2.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Outcome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result is a model that not only understands general audio features but is also adept at a specific task like transcribing speech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fine-tuning process makes the model more accurate and effective for this task than it would have been with just the self-supervised learning stage</a:t>
            </a:r>
            <a:endParaRPr sz="2200"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Stage 2: Fine-Tuning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17.3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Applications </a:t>
            </a:r>
            <a:r>
              <a:rPr lang="en" sz="4300"/>
              <a:t>of Wav2Vec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17.1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Overview</a:t>
            </a:r>
            <a:r>
              <a:rPr lang="en" sz="4300"/>
              <a:t> of Wav2Vec.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17.3. Applications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Automated Transcription Services</a:t>
            </a:r>
            <a:r>
              <a:rPr lang="en" sz="2200"/>
              <a:t>: Wav2vec models are used in services that transcribe audio recordings into text. For example, automated transcription tools for converting meeting recordings, lectures, or interviews into written format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Voice-Controlled Assistants</a:t>
            </a:r>
            <a:r>
              <a:rPr lang="en" sz="2200"/>
              <a:t>: These models power voice-controlled virtual assistants in smartphones, smart speakers, and other IoT devices, enabling them to understand and respond to voice commands</a:t>
            </a:r>
            <a:endParaRPr sz="2200"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Speech Recognition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17.3. Applications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Multilingual Speech Recognition: </a:t>
            </a:r>
            <a:r>
              <a:rPr lang="en" sz="2200"/>
              <a:t>Wav2vec's ability to learn from unlabeled data makes it particularly useful for languages where labeled training data is scarce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Language Learning Applications: </a:t>
            </a:r>
            <a:r>
              <a:rPr lang="en" sz="2200"/>
              <a:t>Tools that help users learn new languages can use wav2vec for speech recognition and pronunciation assessment, offering feedback on the user's spoken language skills</a:t>
            </a:r>
            <a:endParaRPr sz="2200"/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Language Modeling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17.3. Applications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Interactive Voice Response (IVR) Systems: </a:t>
            </a:r>
            <a:r>
              <a:rPr lang="en" sz="2200"/>
              <a:t>Used in call centers to handle customer queries through automated responses, understanding and routing customer calls based on their spoken requests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Interactive Voice Response (IVR) Systems: </a:t>
            </a:r>
            <a:r>
              <a:rPr lang="en" sz="2200"/>
              <a:t>Used in call centers to handle customer queries through automated responses, understanding and routing customer calls based on their spoken requests</a:t>
            </a:r>
            <a:endParaRPr sz="2200"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Customer Service Automation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17.3. Applications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Speech-to-Text for Hearing Impaired: </a:t>
            </a:r>
            <a:r>
              <a:rPr lang="en" sz="2200"/>
              <a:t>Wav2vec can power applications that convert speech to text in real-time, aiding communication for individuals with hearing impairments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Audio Description Services: </a:t>
            </a:r>
            <a:r>
              <a:rPr lang="en" sz="2200"/>
              <a:t>Creating automated audio descriptions for visual content, aiding visually impaired users in understanding visual media</a:t>
            </a:r>
            <a:endParaRPr sz="2200"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Accessibility Tools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17.1.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5935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architecture of wav2vec, particularly in its more advanced iterations like wav2vec 2.0, is quite sophisticated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has combines several key components to effectively process and understand audio data, especially speech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91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Architecture of wav2vec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17.1.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encoder in wav2vec is designed to process raw audio waveforms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It's typically a convolutional neural network (CNN) that takes the raw audio input and transforms it into a series of latent representations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These representations are called feature vectors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Encoder (Feature Extractor)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17.1.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feature vectors that capture various aspects of the audio signal, like frequencies and temporal features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In wav2vec 2.0, the encoder is more advanced, consisting of multiple layers of convolutional networks that progressively refine the feature representation</a:t>
            </a:r>
            <a:endParaRPr sz="22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Encoder (Feature Extractor)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17.1.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quantizer is a unique component of the wav2vec architecture. It takes the continuous representations (vectors) from the encoder and discretizes them into a finite set of representations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is done through a process called vector quantization</a:t>
            </a:r>
            <a:endParaRPr sz="22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Quantizer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17.1.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Essentially, each continuous vector is mapped to the nearest vector in a predetermined set (a codebook)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quantizer serves to compress the information and to make the model's output more suitable for downstream tasks like speech recognition</a:t>
            </a:r>
            <a:endParaRPr sz="22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Quantizer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17.1.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context network in wav2vec is typically a Transformer model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role of the context network is to provide contextual understanding. It takes the sequence of quantized vectors and learns the relationships between different parts of the audio sequence</a:t>
            </a:r>
            <a:endParaRPr sz="22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Context Network (Transformer)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17.1. Overview of Wav2Vec.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wav2vec 2.0, the Transformer architecture is crucial for capturing the broader context of the speech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Allowing the model to understand not just individual sounds, but also how they relate to each other in longer audio sequences</a:t>
            </a:r>
            <a:endParaRPr sz="2200"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Context Network (Transformer)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