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436de7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436de7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36de70e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436de70e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436de70e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436de70e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36de70e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436de70e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436de70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436de70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436de70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436de70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36de70e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436de70e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36de70e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436de70e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436de70e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436de70e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436de70e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436de70e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36de70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36de70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436de70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436de70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436de70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436de70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436de70e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436de70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36de70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36de70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436de70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436de70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436de70e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436de70e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36de70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36de70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36de70e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36de70e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Advanced</a:t>
            </a:r>
            <a:endParaRPr b="1" sz="4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Sequence Learners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First, second, third…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9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19.2. Bidirectional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outputs of the forward and backward LSTMs are combined at each time step. This combination can be done in various ways, such as concatenation, summing, or averaging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By processing the sequence in both directions, Bi-LSTMs provide a richer understanding of the context, which is particularly beneficial for tasks where the meaning of a sequence element can be significantly influenced by elements both before and after it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Output and Insight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19.2. Bidirectional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Like standard LSTMs, Bi-LSTMs are trained using Backpropagation Through 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gradients from both directions are calculated separately and then combined to update the model parameters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training is computationally more intensive than standard LSTMs due to the doubled number of LSTM layers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Similarities &amp; Differences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19.3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Sequence to Sequence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Sequence-to-Sequence (seq2seq) models are a category of neural network architectures designed to transform a given sequence of elements, such as words in a sentence, into another sequence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These models are particularly effective in tasks where the input and output sequences can be of different lengths</a:t>
            </a:r>
            <a:endParaRPr sz="22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Sequence to Sequence (seq2seq)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Encoder</a:t>
            </a:r>
            <a:r>
              <a:rPr lang="en" sz="2200"/>
              <a:t>: Processes the input sequence and compresses the information into a context vector (also known as the state vector). This part of the model is typically an RNN or one of its variants like LSTM or GRU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Decoder</a:t>
            </a:r>
            <a:r>
              <a:rPr lang="en" sz="2200"/>
              <a:t>: Takes the context vector and generates the output sequence. It also usually employs RNNs, LSTMs, or GRUs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Encoder-Decoder Architecture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a fixed-length representation of the entire input sequence and acts as the bridge between the encoder and decoder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It's supposed to capture the essence of the input sequence</a:t>
            </a:r>
            <a:endParaRPr sz="22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 Vector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input sequence is fed into the encoder, which processes it one element at a 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processing the entire input sequence, the encoder's final state is used as the context vector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decoder generates the output sequence element by element, often using a special start-of-sequence token as the initial input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Working Mechanism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Seq2seq models are typically trained end-to-end on paired sequences (e.g., an English sentence and its French translation)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training objective is to maximize the likelihood of the correct output sequence given the input sequence</a:t>
            </a:r>
            <a:endParaRPr sz="2200"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19.3. Sequence to Sequence.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Machine Translation: Translating text from one language to another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Speech Recognition: Converting spoken language into text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 Summarization: Creating a short summary from a longer text document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Chatbots: Generating conversational responses in dialogue systems</a:t>
            </a:r>
            <a:endParaRPr sz="2200"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Applications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19.1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Training </a:t>
            </a:r>
            <a:r>
              <a:rPr b="1" lang="en" sz="4300"/>
              <a:t>LSTMs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19.1. Training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Typically, input to an LSTM is a tensor of shape:</a:t>
            </a:r>
            <a:br>
              <a:rPr lang="en" sz="2200"/>
            </a:br>
            <a:r>
              <a:rPr lang="en" sz="2200"/>
              <a:t>[batch_size, time_steps, features] where each timestep is a part of the sequence with its features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Recall that LSTMs mitigate this by their gating mechanism, which maintains a more constant error that can be backpropagated through time and layers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Input and remembering long-term dependencies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19.1. Training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Backpropagation Through Time (BPTT):</a:t>
            </a:r>
            <a:r>
              <a:rPr lang="en" sz="2200"/>
              <a:t> LSTMs are trained using a variant of backpropagation called BPTT, where gradients are calculated and propagated back through time to update the weights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Gradient Clipping:</a:t>
            </a:r>
            <a:r>
              <a:rPr lang="en" sz="2200"/>
              <a:t> Often used to prevent exploding gradients in LSTMs by setting a threshold value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Process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19.1. Training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Algorithms like Adam, RMSprop are typically used for better convergence in training LSTM networks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Dropouts are applied to inputs and recurrent connections to prevent overfitting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Choosing the right number of layers, units, and learning rate is crucial and often requires extensive experimentation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Optimization and Regularization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19.2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Bidirectional</a:t>
            </a:r>
            <a:r>
              <a:rPr lang="en" sz="4300"/>
              <a:t> </a:t>
            </a:r>
            <a:r>
              <a:rPr lang="en" sz="4300"/>
              <a:t>LSTMs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19.2. Bidirectional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Bidirectional Long Short-Term Memory (Bi-LSTM) is an extension of the traditional </a:t>
            </a:r>
            <a:r>
              <a:rPr lang="en" sz="2200"/>
              <a:t>Long Short-Term Memory (LSTM)</a:t>
            </a:r>
            <a:r>
              <a:rPr lang="en" sz="2200"/>
              <a:t>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improves an LSTM’s understanding of context in sequence learning applications </a:t>
            </a:r>
            <a:endParaRPr sz="22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it?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19.2. Bidirectional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Bi-LSTM consists of two LSTM layers that process the data in opposite directions: one forward and one backward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forward LSTM layer processes the sequence from start to end, while the backward LSTM layer processes it from end to start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and Functioning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19.2. Bidirectional LSTMs.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dual structure allows the network to capture information from both past (backward) and future (forward) states of the sequence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At any given point in the sequence, the Bi-LSTM has complete, contextual information about all points before and after it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and Functioning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