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9ddefa8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9ddefa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9ddefa80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9ddefa80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9ddefa80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9ddefa80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9ddefa80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9ddefa80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9ddefa8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9ddefa8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9ddefa80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9ddefa80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498e7d3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498e7d3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498e7d3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498e7d3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498e7d3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498e7d3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498e7d3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498e7d3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498e7d3e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498e7d3e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9ddefa8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9ddefa8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498e7d3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498e7d3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498e7d3e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498e7d3e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498e7d3e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498e7d3e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498e7d3e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498e7d3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498e7d3e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498e7d3e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498e7d3e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498e7d3e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9ddefa8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9ddefa8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9ddefa8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9ddefa8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9ddefa80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9ddefa80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ddefa80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ddefa80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9ddefa80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9ddefa80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9ddefa80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9ddefa80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9ddefa80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9ddefa80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9ddefa80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9ddefa80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4877" l="0" r="0" t="14877"/>
          <a:stretch/>
        </p:blipFill>
        <p:spPr>
          <a:xfrm>
            <a:off x="0" y="0"/>
            <a:ext cx="91531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61325" y="2231875"/>
            <a:ext cx="568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Transformers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61325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More than meets the eye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7667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2</a:t>
            </a:r>
            <a:endParaRPr b="1" sz="26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8032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0</a:t>
            </a:r>
            <a:endParaRPr b="1" sz="26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20.2. Introduction to Transformers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644044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Unlike RNNs, transformers process entire sequences at once, not sequentially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This allows for much more efficient training as operations can be parallelized</a:t>
            </a:r>
            <a:endParaRPr sz="2200"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96336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Parallelization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20.2. Introduction to Transformers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644044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Transformers are highly scalable, which means they can be trained with a large amount of data, and their capacity can be increased to improve performance</a:t>
            </a:r>
            <a:endParaRPr sz="2200"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96336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Scalability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20.2. Introduction to Transformers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Transformers quickly set new records in a wide range of NLP tasks. It directly helped to create various state-of-the-art models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They led to the development of models like BERT (Bidirectional Encoder Representations from Transformers) and the GPT (Generative Pre-trained Transformer) series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 architecture has been adapted for use in other fields like computer vision and audio processing</a:t>
            </a:r>
            <a:endParaRPr sz="2200"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Impact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20</a:t>
            </a:r>
            <a:r>
              <a:rPr lang="en" sz="4300"/>
              <a:t>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Transformer </a:t>
            </a:r>
            <a:r>
              <a:rPr b="1" lang="en" sz="4300"/>
              <a:t>Architecture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20.3. Transformer Architecture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transformer consists of two main parts: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Encoder</a:t>
            </a:r>
            <a:r>
              <a:rPr lang="en" sz="2200"/>
              <a:t>: The encoder processes the input data and transforms it into a rich, abstract representation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Decoder</a:t>
            </a:r>
            <a:r>
              <a:rPr lang="en" sz="2200"/>
              <a:t>: The decoder takes the output of the encoder and generates the final output sequence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Both are made up of multiple layers, and each contain the key component of self-attention</a:t>
            </a:r>
            <a:endParaRPr sz="22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Encoder-Decoder Structure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20.3. Transformer Architecture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Self-attention, sometimes called intra-attention, is a mechanism that allows each position in the input sequence to attend to all positions in the same sequence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This is particularly powerful for understanding the context and relationships within the input data</a:t>
            </a:r>
            <a:endParaRPr sz="2200"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Self-Attention Mechanism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20.3. Transformer Architecture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Attention Score</a:t>
            </a:r>
            <a:r>
              <a:rPr lang="en" sz="2200"/>
              <a:t>: For each word in a sentence, the model computes a score that signifies how much focus to put on other parts of the sentence as the model processes that word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Scaled Dot-Product Attention</a:t>
            </a:r>
            <a:r>
              <a:rPr lang="en" sz="2200"/>
              <a:t>: The transformer computes the dot products of the query with all keys, divides each by the square root of the dimensionality (for scaling), and applies a softmax function to get the weights on the values</a:t>
            </a:r>
            <a:endParaRPr sz="2200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Self-Attention Mechanism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20.3. Transformer Architecture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Multi-head attention is an extension of the self-attention mechanism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Rather than performing a single attention mechanism, the model does it multiple times in parallel - these are the "heads"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Each head focuses on different parts of the input sequence, allowing the model to simultaneously attend to information from different representation subspaces</a:t>
            </a:r>
            <a:endParaRPr sz="2200"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Multi-Head Attention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20.3. Transformer Architecture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Each head can potentially focus on different aspects of the input sequence, leading to a more comprehensive understanding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Multiple heads can process the data simultaneously, making the model more efficient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With multiple attention perspectives, the model can potentially learn more complex patterns</a:t>
            </a:r>
            <a:endParaRPr sz="2200"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Multi-Head Attention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20.3. Transformer Architecture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the encoder, self-attention layers help the model to look at other words in the input sequence for better understanding context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the decoder, self-attention layers also look at the words in the output sequence to better predict the next word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 multi-head attention attends to the encoder's output to understand how each word in the output sequence relates to each word in the input sequence</a:t>
            </a:r>
            <a:endParaRPr sz="2200"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Overview of how a transformer works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20</a:t>
            </a:r>
            <a:r>
              <a:rPr lang="en" sz="4300"/>
              <a:t>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Pre-Transformer</a:t>
            </a:r>
            <a:r>
              <a:rPr lang="en" sz="4300"/>
              <a:t> Era.</a:t>
            </a:r>
            <a:endParaRPr b="1"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20.4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Transformer-based models.</a:t>
            </a:r>
            <a:endParaRPr b="1" sz="4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20.4. Transformer-based models.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Short for BERT, it is developed by Google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BERT is adept at understanding the context of a word in a sentence, which improves its performance on tasks like sentiment analysis, named entity recognition, and question answering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Use Case</a:t>
            </a:r>
            <a:r>
              <a:rPr lang="en" sz="2200"/>
              <a:t>: Google uses a version of BERT to improve search query understanding</a:t>
            </a:r>
            <a:endParaRPr sz="2200"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Bidirectional Encoder Representations from Transformers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20.4. Transformer-based models.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Short for GPT, developed by OpenAI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GPT models are known for generating coherent and contextually relevant text, making them suitable for tasks like content creation, story generation, and even code writing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They are used in chatbots and virtual assistants for generating human-like responses</a:t>
            </a:r>
            <a:endParaRPr sz="2200"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Generative Pre-trained Transformer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20.4. Transformer-based models.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Developed by Google Research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ViT applies the Transformer model, originally designed for text, directly to images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Images are split into fixed-size patches, which are then linearly embedded. The sequence of these embedded patches (along with positional encodings) is fed into a standard Transformer encoder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 has shown great success in image classification </a:t>
            </a:r>
            <a:endParaRPr sz="2200"/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Vision Transformer (ViT)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20.4. Transformer-based models.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Developed by </a:t>
            </a:r>
            <a:r>
              <a:rPr lang="en" sz="2200"/>
              <a:t>Facebook AI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model focuses on self-supervised learning from raw audio data. It captures the contextual representations of audio data, which are crucial for tasks like speech recognition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It's primarily used for automatic speech recognition, enabling models to learn from unlabeled audio data effectively</a:t>
            </a:r>
            <a:endParaRPr sz="2200"/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Wave2Vec 2.0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20.4. Transformer-based models.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Developed by </a:t>
            </a:r>
            <a:r>
              <a:rPr lang="en" sz="2200"/>
              <a:t>Google Cloud AI and Imperial College London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TFT is designed specifically for interpreting and predicting time-series data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model can learn complex temporal relationships and handle missing data, variable input space, and correlation between time-series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Useful in various time-series forecasting tasks</a:t>
            </a:r>
            <a:endParaRPr sz="2200"/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Temporal Fusion Transformers (TFT)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.1. Pre-Transformer Era.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transformer architecture, was first introduced in the groundbreaking paper "Attention Is All You Need"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 revolutionized the field of natural language processing (NLP) and has had a significant impact on other areas of machine learning as well</a:t>
            </a:r>
            <a:endParaRPr sz="2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20.1. Pre-Transformer Era.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Before transformers, the dominant architectures in NLP were based on Recurrent Neural Networks (RNNs) and Convolutional Neural Networks (CNNs)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RNNs, especially their advanced variants like LSTM (Long Short-Term Memory) and GRU (Gated Recurrent Unit), were particularly popular for sequence-to-sequence tasks (like translation)</a:t>
            </a:r>
            <a:endParaRPr sz="22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Previously Dominant Architectures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20.1. Pre-Transformer Era.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Sequential Processing</a:t>
            </a:r>
            <a:r>
              <a:rPr lang="en" sz="2200"/>
              <a:t>: RNNs process data sequentially, which prevents parallelization within training examples. This becomes a bottleneck in terms of computational efficiency and training time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Long-Range Dependencies</a:t>
            </a:r>
            <a:r>
              <a:rPr lang="en" sz="2200"/>
              <a:t>: While LSTMs were designed to handle long-range dependencies better than basic RNNs, they still struggled with very long sequences, making it hard to capture context effectively in large documents</a:t>
            </a:r>
            <a:endParaRPr sz="22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Limitations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20</a:t>
            </a:r>
            <a:r>
              <a:rPr lang="en" sz="4300"/>
              <a:t>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Introduction </a:t>
            </a:r>
            <a:r>
              <a:rPr lang="en" sz="4300"/>
              <a:t>to Transformers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20.2. Introduction to Transformers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primary motivations behind the development of the transformer architecture were: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To increase the training speed by enabling parallel processing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To improve the ability to capture long-range dependencies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Simplify various RNN-specific techniques</a:t>
            </a:r>
            <a:endParaRPr sz="22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20.2. Introduction to Transformers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transformer model addresses the limitations faced by the prior models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had a few key features such as: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Self-Attention Mechanism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Parallelization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Scalability</a:t>
            </a:r>
            <a:endParaRPr sz="2200"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Main Features of Transformer Architecture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20.2. Introduction to Transformers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core idea is the attention mechanism, which allows the model to weigh the importance of different parts of the input data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It's particularly effective in understanding the context and relationships between words in a sentence, regardless of their positional distance</a:t>
            </a:r>
            <a:endParaRPr sz="2200"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Self-Attention Mechanism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