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c5ea4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c5ea4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c5ea4b2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5c5ea4b2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5c5ea4b2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5c5ea4b2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5c5ea4b2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5c5ea4b2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c5ea4b2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5c5ea4b2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5c5ea4b2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5c5ea4b2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5c5ea4b2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5c5ea4b2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5c5ea4b2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5c5ea4b2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5c5ea4b2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5c5ea4b2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5c5ea4b2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5c5ea4b2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c5ea4b2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c5ea4b2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5c5ea4b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5c5ea4b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5c5ea4b2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5c5ea4b2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5c5ea4b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5c5ea4b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5c5ea4b2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5c5ea4b2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5c5ea4b2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5c5ea4b2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5c5ea4b2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5c5ea4b2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5c5ea4b2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5c5ea4b2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5c5ea4b2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5c5ea4b2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5c5ea4b2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5c5ea4b2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5c5ea4b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5c5ea4b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5c5ea4b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5c5ea4b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5c5ea4b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5c5ea4b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5c5ea4b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5c5ea4b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5c5ea4b2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5c5ea4b2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5c5ea4b2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5c5ea4b2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c5ea4b2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5c5ea4b2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5c5ea4b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5c5ea4b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961" l="0" r="0" t="7961"/>
          <a:stretch/>
        </p:blipFill>
        <p:spPr>
          <a:xfrm>
            <a:off x="0" y="0"/>
            <a:ext cx="91766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</a:rPr>
              <a:t>Deployment</a:t>
            </a:r>
            <a:endParaRPr b="1" sz="4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Put yourself out there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2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8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28.2. Cloud Services.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GCP's AI Platform is a comprehensive suite for building, training, and deploying machine learning models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supports various ML frameworks like TensorFlow, PyTorch, and scikit-learn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For API deployment, you can use Google Cloud Functions for serverless execution or App Engine for fully managed applications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Google Cloud Platform (GCP)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28.2. Cloud Services.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BigQuery ML: This is particularly useful for running machine learning models directly on massive datasets within Google's BigQuery, a highly scalable data warehouse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AutoML: For those who prefer a more automated approach, AutoML provides tools to train models with minimal ML expertise, focusing on ease of use</a:t>
            </a:r>
            <a:endParaRPr sz="2200"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Google Cloud Platform (GCP)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28.2. Cloud Services.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SageMaker: 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AWS SageMaker is a fully managed service that enables data scientists and developers to build, train, and deploy machine learning models quickly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SageMaker takes care of much of the heavy lifting involved in machine learning processes</a:t>
            </a:r>
            <a:endParaRPr sz="2200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Amazon Web Services (AWS)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28.2. Cloud Services.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Lambda and API Gateway</a:t>
            </a:r>
            <a:r>
              <a:rPr lang="en" sz="2200"/>
              <a:t>: 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AWS Lambda is a serverless computing service, ideal for running your code in response to events, such as HTTP requests via Amazon API Gateway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This combination is often used for deploying APIs for ML models</a:t>
            </a:r>
            <a:endParaRPr sz="22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Amazon Web Services (AWS)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28.2. Cloud Services.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Elastic Compute Cloud (EC2): 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EC2 offers scalable computing capacity. It's useful if you need more control over the computing environment for your model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Along with Elastic Kubernetes Service (EKS): These services are great for containerized applications</a:t>
            </a:r>
            <a:endParaRPr sz="22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Amazon Web Services (AWS)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28.2. Cloud Services.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Azure Machine Learning: 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This is a cloud-based platform for building, training, and deploying machine learning models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It offers a wide range of tools and a studio for a more visual approach to machine learning workflows</a:t>
            </a:r>
            <a:endParaRPr sz="22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Microsoft Azure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28.2. Cloud Services.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Azure Functions and App Services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For deploying APIs, Azure Functions offers a serverless environment, while Azure App Services provides a more traditional cloud-based hosting service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Both can be used to deploy APIs that serve your ML model</a:t>
            </a:r>
            <a:endParaRPr sz="2200"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Microsoft Azure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28.3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Pickling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28.3. Pickling.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Serialization</a:t>
            </a:r>
            <a:r>
              <a:rPr lang="en" sz="2200"/>
              <a:t>: Pickling is the process of converting a Python object (like a machine learning model) into a byte stream. This byte stream can then be stored as a file or sent over a network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Deserialization</a:t>
            </a:r>
            <a:r>
              <a:rPr lang="en" sz="2200"/>
              <a:t>: The reverse process, known as unpickling, involves converting the byte stream back into a Python object. This is done when you want to load the saved model for use in predictions or further analysis</a:t>
            </a:r>
            <a:endParaRPr sz="2200"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What is Pickling?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28.3. Pickling.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Python's </a:t>
            </a:r>
            <a:r>
              <a:rPr b="1" lang="en" sz="2200"/>
              <a:t>pickle</a:t>
            </a:r>
            <a:r>
              <a:rPr lang="en" sz="2200"/>
              <a:t> module makes it straightforward to serialize and deserialize objects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Pickling a model preserves its current state, including all the parameters and learned weights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means that when you unpickle the model, it's ready to use without needing to be retrained</a:t>
            </a:r>
            <a:endParaRPr sz="2200"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Why Use Pickling for Machine Learning Models?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28.1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Understanding Deployment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28.3. Pickling.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Security</a:t>
            </a:r>
            <a:r>
              <a:rPr lang="en" sz="2200"/>
              <a:t>: Be cautious with pickling when it comes to security. Since pickle files can execute arbitrary code, they should not be loaded from untrusted sources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Alternative Libraries</a:t>
            </a:r>
            <a:r>
              <a:rPr lang="en" sz="2200"/>
              <a:t>: For some models, especially those from libraries like scikit-learn, you might consider using joblib (joblib.dump and joblib.load), which can be more efficient for objects with large NumPy arrays</a:t>
            </a:r>
            <a:endParaRPr sz="2200"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Best Practices and Considerations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28.4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Containerization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28.4. Containerization.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Containerization involves encapsulating an application (in this case, an ML model and its runtime environment) in a container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Containers are isolated environments that contain everything the application needs to run: code, runtime, system tools, libraries, and settings</a:t>
            </a:r>
            <a:endParaRPr sz="2200"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Containerization?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28.4. Containerization.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Containers ensure that your ML model runs the same way, irrespective of where the container is deployed. This consistency solves the common "it works on my machine" problem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Containers isolate your application from the host system and from other containers, reducing conflicts between differing system setups or between applications</a:t>
            </a:r>
            <a:endParaRPr sz="2200"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Use Containerization for ML Models?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28.4. Containerization.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containerized model can be easily moved and deployed across various environments (local, cloud, edge devices), as the container includes all necessary dependencies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With tools like Kubernetes or Docker Swarm, you can manage multiple containers, scale up or down as per demand, and ensure high availability</a:t>
            </a:r>
            <a:endParaRPr sz="2200"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Why Use Containerization for ML Models?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28.4. Containerization.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Dockerfile: </a:t>
            </a:r>
            <a:r>
              <a:rPr lang="en" sz="2200"/>
              <a:t>This is a script containing commands to assemble a Docker image. It defines the base image, dependencies, environment variables, and the commands to run the model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Run a Docker build command to create the image from the Dockerfile. This image is a snapshot of the ML model and its environment</a:t>
            </a:r>
            <a:endParaRPr sz="2200"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to Containerize an ML Model?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28.4. Containerization.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a container from the image. The container is the runtime instance of the image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Ensure that the model works as expected in the containerized environment</a:t>
            </a:r>
            <a:endParaRPr sz="2200"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to Containerize an ML Model?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28.4. Containerization.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Keep Images Small: Optimize your Docker images to be as small as possible. This improves the speed of deployments and reduces bandwidth usage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Version Control: Use version tags for your Docker images to manage different versions of your model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Security: Follow security best practices for containers. Scan images for vulnerabilities, use trusted base images, and manage container privileges carefully</a:t>
            </a:r>
            <a:endParaRPr sz="2200"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Best Practices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28.1. Understanding Deployment.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Deployment is what turns a trained model into a practical tool that can make predictions or analyses on new, real-world data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Deployed models provide insights, automate tasks, or enhance user experiences, directly contributing to business objectives and value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In many cases, deployed models can learn from new data, helping to refine and improve their predictions over time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Model Deployment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28.1. Understanding Deployment.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integrating a machine learning model with existing servers, there are several considerations: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Ensure that the server environment (like OS, libraries, and dependencies) is compatible with your model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Sometimes, containerization tools like Docker are used to create consistent environments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Integrating with Existing Servers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28.1. Understanding Deployment.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Resource Allocation: 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Assess the server's resources (CPU, memory, storage) to ensure it can handle the model's load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Larger models might require more powerful servers or cloud-based solutions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Integrating with Existing Servers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28.1. Understanding Deployment.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your server already has APIs, you can often integrate the model directly into these. This approach is more seamless and doesn't require additional layers of complexity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cases where existing APIs don't suit your needs or if you want to keep the ML model's operations separate, you might create a new API specifically for the model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For more complex systems, an API gateway can manage requests and direct them to the appropriate services</a:t>
            </a:r>
            <a:endParaRPr sz="22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API Integration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28.1. Understanding Deployment.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Secure your API endpoints to protect sensitive data and model integrity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Design your APIs to handle varying loads, possibly using cloud services or load balancers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Implement monitoring for the API to track usage, performance, and to quickly identify issues</a:t>
            </a:r>
            <a:endParaRPr sz="22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Best Practices for API Integration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28.2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Cloud Services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28.2. Cloud Services.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it comes to deploying machine learning models and creating APIs, there are several popular platforms that offer robust, scalable, and efficient services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most notable among these are Google Cloud Services, AWS (Amazon Web Services), and Microsoft Azure</a:t>
            </a:r>
            <a:endParaRPr sz="22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Cloud Services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