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98" y="62"/>
      </p:cViewPr>
      <p:guideLst>
        <p:guide orient="horz" pos="21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04504275675"/>
          <c:y val="0.116631318915256"/>
          <c:w val="0.94509375"/>
          <c:h val="0.7689357917731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25410000</c:v>
                </c:pt>
                <c:pt idx="1">
                  <c:v>30400000</c:v>
                </c:pt>
                <c:pt idx="2">
                  <c:v>28570000</c:v>
                </c:pt>
                <c:pt idx="3">
                  <c:v>32570000</c:v>
                </c:pt>
                <c:pt idx="4">
                  <c:v>35987000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0.15</c:v>
                </c:pt>
                <c:pt idx="1">
                  <c:v>0.2</c:v>
                </c:pt>
                <c:pt idx="2">
                  <c:v>0.18</c:v>
                </c:pt>
                <c:pt idx="3">
                  <c:v>0.21</c:v>
                </c:pt>
                <c:pt idx="4">
                  <c:v>0.25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9045600"/>
        <c:axId val="59044160"/>
      </c:barChart>
      <c:catAx>
        <c:axId val="5904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044160"/>
        <c:crosses val="autoZero"/>
        <c:auto val="1"/>
        <c:lblAlgn val="ctr"/>
        <c:lblOffset val="100"/>
        <c:noMultiLvlLbl val="0"/>
      </c:catAx>
      <c:valAx>
        <c:axId val="5904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04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b54d163-220b-4f5b-be5e-0faff0c36f07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>
        <c:manualLayout>
          <c:layoutTarget val="inner"/>
          <c:xMode val="edge"/>
          <c:yMode val="edge"/>
          <c:x val="0.075"/>
          <c:y val="0.199450652670834"/>
          <c:w val="0.840625"/>
          <c:h val="0.65952227318711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explosion val="8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0.15</c:v>
                </c:pt>
                <c:pt idx="1">
                  <c:v>0.2</c:v>
                </c:pt>
                <c:pt idx="2">
                  <c:v>0.18</c:v>
                </c:pt>
                <c:pt idx="3">
                  <c:v>0.21</c:v>
                </c:pt>
                <c:pt idx="4">
                  <c:v>0.25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9ff33cd-fd4d-4e3f-8782-cce1cde1ca0f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A388D7-985C-4459-898E-2620A215F09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4656-5A83-4CF8-A0B7-2675ABA0DC9C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Emon  Fashion Limited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30360" y="2423161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Name:</a:t>
            </a:r>
            <a:r>
              <a:rPr lang="en-US" dirty="0"/>
              <a:t> Emon Hossan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Batch</a:t>
            </a:r>
            <a:r>
              <a:rPr lang="en-US" dirty="0"/>
              <a:t>: 61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Department</a:t>
            </a:r>
            <a:r>
              <a:rPr lang="en-US" dirty="0"/>
              <a:t>: Finance and Banking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Date</a:t>
            </a:r>
            <a:r>
              <a:rPr lang="en-US" dirty="0"/>
              <a:t>: 29/01/2025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7892415" y="1598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74370" y="3395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Summary of </a:t>
            </a:r>
            <a:r>
              <a:rPr lang="en-US" sz="4000" b="1" dirty="0">
                <a:solidFill>
                  <a:srgbClr val="00B0F0"/>
                </a:solidFill>
                <a:sym typeface="+mn-ea"/>
              </a:rPr>
              <a:t>Emon  Fashion Limited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860" y="1542807"/>
            <a:ext cx="5558140" cy="424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/>
              <a:t>Bangaliana</a:t>
            </a:r>
            <a:r>
              <a:rPr lang="en-US" sz="1600" b="1" dirty="0"/>
              <a:t> Fashion Limited</a:t>
            </a:r>
            <a:r>
              <a:rPr lang="en-US" sz="1600" dirty="0"/>
              <a:t> is a leading fashion brand that blends traditional Bangladeshi heritage with modern trends.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 The company specializes in ethnic and contemporary apparel, offering a wide range of clothing and accessories that celebrate cultural elegance</a:t>
            </a:r>
            <a:r>
              <a:rPr lang="en-US" dirty="0"/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Key Highlight of this company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2893" y="1376250"/>
            <a:ext cx="9552759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Products &amp; Services: Traditional &amp; contemporary clothing, custom tailoring, fashion accessories, and both online &amp; offline retail experiences.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Market Position: Strong presence in the ethnic fashion industry with a growing e-commerce sector.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Competitive Edge: Sustainable fashion initiatives, high-quality craftsmanship, and affordable pricing.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Future Outlook: Expanding globally by embracing modern fashion trends while staying rooted in cultural traditions.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Products of </a:t>
            </a:r>
            <a:r>
              <a:rPr lang="en-US" sz="4000" b="1" dirty="0">
                <a:solidFill>
                  <a:srgbClr val="00B0F0"/>
                </a:solidFill>
                <a:sym typeface="+mn-ea"/>
              </a:rPr>
              <a:t>Emon  Fashion Limited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29644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6160" y="1853446"/>
            <a:ext cx="980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Bangaliana</a:t>
            </a:r>
            <a:r>
              <a:rPr lang="en-US" dirty="0"/>
              <a:t> Fashion Limited offers a diverse range of fashion products that blend traditional Bangladeshi styles with modern trends.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Traditional &amp; Ethnic Wear</a:t>
            </a:r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Sarees (Jamdani, Muslin, Silk, Cotton)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Salwar Kameez &amp; Kurtis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Panjabi &amp; Sherwani for men</a:t>
            </a: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Handwoven Fabrics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120" y="518160"/>
            <a:ext cx="4450080" cy="2702560"/>
          </a:xfrm>
          <a:prstGeom prst="rect">
            <a:avLst/>
          </a:prstGeom>
        </p:spPr>
      </p:pic>
      <p:pic>
        <p:nvPicPr>
          <p:cNvPr id="11" name="Picture 10" descr="Fashion-House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" y="3681730"/>
            <a:ext cx="4658360" cy="2749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6560" y="955040"/>
            <a:ext cx="8595360" cy="502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 Contemporary &amp; Fusion Wear</a:t>
            </a:r>
            <a:endParaRPr lang="en-US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Western-inspired ethnic dresses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Casual &amp; formal shirts for men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Indo-Western outfits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Modern designer tunics and gowns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3. Fashion Accessories</a:t>
            </a:r>
            <a:endParaRPr lang="en-US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Handcrafted jewelry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Leather and fabric handbags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Traditional footwear (</a:t>
            </a:r>
            <a:r>
              <a:rPr lang="en-US" dirty="0" err="1"/>
              <a:t>Nagras</a:t>
            </a:r>
            <a:r>
              <a:rPr lang="en-US" dirty="0"/>
              <a:t>, Sandals)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Scarves, stoles, and dupattas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Statistical Analysis of sales and profit of the FBT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35273" y="2229168"/>
          <a:ext cx="4415286" cy="270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62"/>
                <a:gridCol w="1471762"/>
                <a:gridCol w="1471762"/>
              </a:tblGrid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  <a:endParaRPr lang="en-US" dirty="0"/>
                    </a:p>
                  </a:txBody>
                  <a:tcPr/>
                </a:tc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30400000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  <a:endParaRPr lang="en-US" dirty="0"/>
                    </a:p>
                  </a:txBody>
                  <a:tcPr/>
                </a:tc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  <a:endParaRPr lang="en-US" dirty="0"/>
                    </a:p>
                  </a:txBody>
                  <a:tcPr/>
                </a:tc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32620000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  <a:endParaRPr lang="en-US" dirty="0"/>
                    </a:p>
                  </a:txBody>
                  <a:tcPr/>
                </a:tc>
              </a:tr>
              <a:tr h="416844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35987000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6233927" y="1922303"/>
          <a:ext cx="4724400" cy="3013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Yearly Profit of </a:t>
            </a:r>
            <a:r>
              <a:rPr lang="en-US" sz="4000" b="1" dirty="0" err="1">
                <a:solidFill>
                  <a:schemeClr val="accent1"/>
                </a:solidFill>
              </a:rPr>
              <a:t>Bangaliana</a:t>
            </a:r>
            <a:r>
              <a:rPr lang="en-US" sz="4000" b="1" dirty="0">
                <a:solidFill>
                  <a:schemeClr val="accent1"/>
                </a:solidFill>
              </a:rPr>
              <a:t> Fashion Ltd.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1615440" y="2120197"/>
          <a:ext cx="8128000" cy="428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39440" y="2967335"/>
            <a:ext cx="533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1652</Words>
  <Application>WPS Presentation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</vt:lpstr>
      <vt:lpstr>Bangaliana Fashion Limited</vt:lpstr>
      <vt:lpstr>Summary of Bangaliana Fashion Ltd</vt:lpstr>
      <vt:lpstr>Key Highlight of this company</vt:lpstr>
      <vt:lpstr>Products of bangaliana Fashion Ltd</vt:lpstr>
      <vt:lpstr>PowerPoint 演示文稿</vt:lpstr>
      <vt:lpstr>PowerPoint 演示文稿</vt:lpstr>
      <vt:lpstr>Statistical Analysis of sales and profit of the FBT</vt:lpstr>
      <vt:lpstr>Yearly Profit of Bangaliana Fashion Ltd.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Toufiqur Rahman</dc:creator>
  <cp:lastModifiedBy>Md Tarek Rahman</cp:lastModifiedBy>
  <cp:revision>5</cp:revision>
  <dcterms:created xsi:type="dcterms:W3CDTF">2025-01-29T17:14:00Z</dcterms:created>
  <dcterms:modified xsi:type="dcterms:W3CDTF">2025-02-04T12:03:41Z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2665A14669F0478E985EC5E4D0E6CC98_13</vt:lpwstr>
  </property>
  <property fmtid="{D5CDD505-2E9C-101B-9397-08002B2CF9AE}" pid="3" name="KSOProductBuildVer">
    <vt:lpwstr>1033-12.2.0.19805</vt:lpwstr>
  </property>
</Properties>
</file>