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97" r:id="rId3"/>
    <p:sldId id="258" r:id="rId4"/>
    <p:sldId id="299" r:id="rId5"/>
    <p:sldId id="300" r:id="rId6"/>
    <p:sldId id="281" r:id="rId7"/>
    <p:sldId id="301" r:id="rId8"/>
    <p:sldId id="302" r:id="rId9"/>
    <p:sldId id="303" r:id="rId10"/>
    <p:sldId id="295" r:id="rId11"/>
    <p:sldId id="257" r:id="rId12"/>
    <p:sldId id="296" r:id="rId13"/>
    <p:sldId id="282" r:id="rId14"/>
    <p:sldId id="28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CC215C-80F8-4E8E-B1F1-91ACBB17178F}" v="56" dt="2024-05-01T09:22:51.5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391"/>
    <p:restoredTop sz="97382" autoAdjust="0"/>
  </p:normalViewPr>
  <p:slideViewPr>
    <p:cSldViewPr snapToGrid="0">
      <p:cViewPr varScale="1">
        <p:scale>
          <a:sx n="111" d="100"/>
          <a:sy n="111" d="100"/>
        </p:scale>
        <p:origin x="97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s, Rakesh" userId="9d7fb1af-c9cb-4cf4-85df-e837f8154b67" providerId="ADAL" clId="{DCCC215C-80F8-4E8E-B1F1-91ACBB17178F}"/>
    <pc:docChg chg="undo custSel addSld delSld modSld sldOrd">
      <pc:chgData name="Das, Rakesh" userId="9d7fb1af-c9cb-4cf4-85df-e837f8154b67" providerId="ADAL" clId="{DCCC215C-80F8-4E8E-B1F1-91ACBB17178F}" dt="2024-05-01T12:48:05.336" v="1365"/>
      <pc:docMkLst>
        <pc:docMk/>
      </pc:docMkLst>
      <pc:sldChg chg="delSp modSp mod">
        <pc:chgData name="Das, Rakesh" userId="9d7fb1af-c9cb-4cf4-85df-e837f8154b67" providerId="ADAL" clId="{DCCC215C-80F8-4E8E-B1F1-91ACBB17178F}" dt="2024-05-01T03:12:03.810" v="47" actId="1076"/>
        <pc:sldMkLst>
          <pc:docMk/>
          <pc:sldMk cId="2494781012" sldId="256"/>
        </pc:sldMkLst>
        <pc:spChg chg="mod">
          <ac:chgData name="Das, Rakesh" userId="9d7fb1af-c9cb-4cf4-85df-e837f8154b67" providerId="ADAL" clId="{DCCC215C-80F8-4E8E-B1F1-91ACBB17178F}" dt="2024-05-01T03:11:39.018" v="25" actId="1076"/>
          <ac:spMkLst>
            <pc:docMk/>
            <pc:sldMk cId="2494781012" sldId="256"/>
            <ac:spMk id="2" creationId="{530B40FD-2850-8409-4967-D985A73531D3}"/>
          </ac:spMkLst>
        </pc:spChg>
        <pc:spChg chg="mod">
          <ac:chgData name="Das, Rakesh" userId="9d7fb1af-c9cb-4cf4-85df-e837f8154b67" providerId="ADAL" clId="{DCCC215C-80F8-4E8E-B1F1-91ACBB17178F}" dt="2024-05-01T03:12:03.810" v="47" actId="1076"/>
          <ac:spMkLst>
            <pc:docMk/>
            <pc:sldMk cId="2494781012" sldId="256"/>
            <ac:spMk id="3" creationId="{EDA7C409-56DD-968C-E494-5DE4F0547092}"/>
          </ac:spMkLst>
        </pc:spChg>
        <pc:picChg chg="del">
          <ac:chgData name="Das, Rakesh" userId="9d7fb1af-c9cb-4cf4-85df-e837f8154b67" providerId="ADAL" clId="{DCCC215C-80F8-4E8E-B1F1-91ACBB17178F}" dt="2024-05-01T03:10:50.002" v="16" actId="478"/>
          <ac:picMkLst>
            <pc:docMk/>
            <pc:sldMk cId="2494781012" sldId="256"/>
            <ac:picMk id="6" creationId="{3E510E5C-7CBB-3109-43E7-687FFFEE1B5D}"/>
          </ac:picMkLst>
        </pc:picChg>
      </pc:sldChg>
      <pc:sldChg chg="addSp delSp modSp add mod">
        <pc:chgData name="Das, Rakesh" userId="9d7fb1af-c9cb-4cf4-85df-e837f8154b67" providerId="ADAL" clId="{DCCC215C-80F8-4E8E-B1F1-91ACBB17178F}" dt="2024-05-01T09:03:15.325" v="1125" actId="1076"/>
        <pc:sldMkLst>
          <pc:docMk/>
          <pc:sldMk cId="2743491278" sldId="257"/>
        </pc:sldMkLst>
        <pc:spChg chg="del mod">
          <ac:chgData name="Das, Rakesh" userId="9d7fb1af-c9cb-4cf4-85df-e837f8154b67" providerId="ADAL" clId="{DCCC215C-80F8-4E8E-B1F1-91ACBB17178F}" dt="2024-05-01T08:18:03.130" v="953" actId="21"/>
          <ac:spMkLst>
            <pc:docMk/>
            <pc:sldMk cId="2743491278" sldId="257"/>
            <ac:spMk id="6" creationId="{D0BF455C-90C3-4F13-5B21-81556CACFC21}"/>
          </ac:spMkLst>
        </pc:spChg>
        <pc:spChg chg="add mod">
          <ac:chgData name="Das, Rakesh" userId="9d7fb1af-c9cb-4cf4-85df-e837f8154b67" providerId="ADAL" clId="{DCCC215C-80F8-4E8E-B1F1-91ACBB17178F}" dt="2024-05-01T08:54:39.982" v="1047" actId="255"/>
          <ac:spMkLst>
            <pc:docMk/>
            <pc:sldMk cId="2743491278" sldId="257"/>
            <ac:spMk id="14" creationId="{5BA18C83-5CA5-A259-B261-614419B4AEA9}"/>
          </ac:spMkLst>
        </pc:spChg>
        <pc:spChg chg="add mod">
          <ac:chgData name="Das, Rakesh" userId="9d7fb1af-c9cb-4cf4-85df-e837f8154b67" providerId="ADAL" clId="{DCCC215C-80F8-4E8E-B1F1-91ACBB17178F}" dt="2024-05-01T08:54:39.982" v="1047" actId="255"/>
          <ac:spMkLst>
            <pc:docMk/>
            <pc:sldMk cId="2743491278" sldId="257"/>
            <ac:spMk id="15" creationId="{8B5808BA-78F6-C6F0-07F7-8FC055F4AE5D}"/>
          </ac:spMkLst>
        </pc:spChg>
        <pc:spChg chg="add mod">
          <ac:chgData name="Das, Rakesh" userId="9d7fb1af-c9cb-4cf4-85df-e837f8154b67" providerId="ADAL" clId="{DCCC215C-80F8-4E8E-B1F1-91ACBB17178F}" dt="2024-05-01T08:54:39.982" v="1047" actId="255"/>
          <ac:spMkLst>
            <pc:docMk/>
            <pc:sldMk cId="2743491278" sldId="257"/>
            <ac:spMk id="16" creationId="{D817D389-7DB2-69DC-E117-01AA5E57C39C}"/>
          </ac:spMkLst>
        </pc:spChg>
        <pc:spChg chg="add mod">
          <ac:chgData name="Das, Rakesh" userId="9d7fb1af-c9cb-4cf4-85df-e837f8154b67" providerId="ADAL" clId="{DCCC215C-80F8-4E8E-B1F1-91ACBB17178F}" dt="2024-05-01T08:54:39.982" v="1047" actId="255"/>
          <ac:spMkLst>
            <pc:docMk/>
            <pc:sldMk cId="2743491278" sldId="257"/>
            <ac:spMk id="17" creationId="{FA1A4093-AC2B-5A57-A0C2-016E690FF954}"/>
          </ac:spMkLst>
        </pc:spChg>
        <pc:spChg chg="add mod">
          <ac:chgData name="Das, Rakesh" userId="9d7fb1af-c9cb-4cf4-85df-e837f8154b67" providerId="ADAL" clId="{DCCC215C-80F8-4E8E-B1F1-91ACBB17178F}" dt="2024-05-01T08:54:39.982" v="1047" actId="255"/>
          <ac:spMkLst>
            <pc:docMk/>
            <pc:sldMk cId="2743491278" sldId="257"/>
            <ac:spMk id="20" creationId="{762D92EA-148E-1095-D4DF-61E844FB2916}"/>
          </ac:spMkLst>
        </pc:spChg>
        <pc:spChg chg="add mod">
          <ac:chgData name="Das, Rakesh" userId="9d7fb1af-c9cb-4cf4-85df-e837f8154b67" providerId="ADAL" clId="{DCCC215C-80F8-4E8E-B1F1-91ACBB17178F}" dt="2024-05-01T08:29:07.145" v="1043" actId="1076"/>
          <ac:spMkLst>
            <pc:docMk/>
            <pc:sldMk cId="2743491278" sldId="257"/>
            <ac:spMk id="21" creationId="{D5D776CA-AB9D-269D-AC69-23DFA0B4049D}"/>
          </ac:spMkLst>
        </pc:spChg>
        <pc:spChg chg="add mod">
          <ac:chgData name="Das, Rakesh" userId="9d7fb1af-c9cb-4cf4-85df-e837f8154b67" providerId="ADAL" clId="{DCCC215C-80F8-4E8E-B1F1-91ACBB17178F}" dt="2024-05-01T09:03:15.325" v="1125" actId="1076"/>
          <ac:spMkLst>
            <pc:docMk/>
            <pc:sldMk cId="2743491278" sldId="257"/>
            <ac:spMk id="22" creationId="{4B99F34B-F97C-777B-9D1C-D170D2B0DBA2}"/>
          </ac:spMkLst>
        </pc:spChg>
        <pc:picChg chg="add mod">
          <ac:chgData name="Das, Rakesh" userId="9d7fb1af-c9cb-4cf4-85df-e837f8154b67" providerId="ADAL" clId="{DCCC215C-80F8-4E8E-B1F1-91ACBB17178F}" dt="2024-05-01T08:28:11.796" v="1026" actId="14100"/>
          <ac:picMkLst>
            <pc:docMk/>
            <pc:sldMk cId="2743491278" sldId="257"/>
            <ac:picMk id="3" creationId="{7F029B9B-D031-5321-F0FC-5B3AA5FFFC9A}"/>
          </ac:picMkLst>
        </pc:picChg>
        <pc:picChg chg="del mod">
          <ac:chgData name="Das, Rakesh" userId="9d7fb1af-c9cb-4cf4-85df-e837f8154b67" providerId="ADAL" clId="{DCCC215C-80F8-4E8E-B1F1-91ACBB17178F}" dt="2024-05-01T08:17:41.314" v="946" actId="21"/>
          <ac:picMkLst>
            <pc:docMk/>
            <pc:sldMk cId="2743491278" sldId="257"/>
            <ac:picMk id="5" creationId="{0B0E93F0-2393-7EDA-BBEA-8D77E07E230F}"/>
          </ac:picMkLst>
        </pc:picChg>
        <pc:picChg chg="add del mod">
          <ac:chgData name="Das, Rakesh" userId="9d7fb1af-c9cb-4cf4-85df-e837f8154b67" providerId="ADAL" clId="{DCCC215C-80F8-4E8E-B1F1-91ACBB17178F}" dt="2024-05-01T08:24:13.205" v="988" actId="478"/>
          <ac:picMkLst>
            <pc:docMk/>
            <pc:sldMk cId="2743491278" sldId="257"/>
            <ac:picMk id="7" creationId="{3837088B-A19D-9ABE-AA4A-D5805563FC6B}"/>
          </ac:picMkLst>
        </pc:picChg>
        <pc:picChg chg="add mod">
          <ac:chgData name="Das, Rakesh" userId="9d7fb1af-c9cb-4cf4-85df-e837f8154b67" providerId="ADAL" clId="{DCCC215C-80F8-4E8E-B1F1-91ACBB17178F}" dt="2024-05-01T08:28:02.105" v="1024" actId="14100"/>
          <ac:picMkLst>
            <pc:docMk/>
            <pc:sldMk cId="2743491278" sldId="257"/>
            <ac:picMk id="9" creationId="{607EF914-5910-5E85-A2A2-CD47B8E59D55}"/>
          </ac:picMkLst>
        </pc:picChg>
        <pc:picChg chg="add mod">
          <ac:chgData name="Das, Rakesh" userId="9d7fb1af-c9cb-4cf4-85df-e837f8154b67" providerId="ADAL" clId="{DCCC215C-80F8-4E8E-B1F1-91ACBB17178F}" dt="2024-05-01T08:28:50.583" v="1039" actId="1076"/>
          <ac:picMkLst>
            <pc:docMk/>
            <pc:sldMk cId="2743491278" sldId="257"/>
            <ac:picMk id="11" creationId="{AE9ADCEA-EEB4-D436-96E2-ED2863EC5FC7}"/>
          </ac:picMkLst>
        </pc:picChg>
        <pc:picChg chg="add mod">
          <ac:chgData name="Das, Rakesh" userId="9d7fb1af-c9cb-4cf4-85df-e837f8154b67" providerId="ADAL" clId="{DCCC215C-80F8-4E8E-B1F1-91ACBB17178F}" dt="2024-05-01T08:28:54.132" v="1040" actId="1076"/>
          <ac:picMkLst>
            <pc:docMk/>
            <pc:sldMk cId="2743491278" sldId="257"/>
            <ac:picMk id="13" creationId="{0DCAE6F2-F2A0-DB53-2ED1-A8CBA63E9247}"/>
          </ac:picMkLst>
        </pc:picChg>
        <pc:picChg chg="add mod">
          <ac:chgData name="Das, Rakesh" userId="9d7fb1af-c9cb-4cf4-85df-e837f8154b67" providerId="ADAL" clId="{DCCC215C-80F8-4E8E-B1F1-91ACBB17178F}" dt="2024-05-01T08:28:58.451" v="1041" actId="1076"/>
          <ac:picMkLst>
            <pc:docMk/>
            <pc:sldMk cId="2743491278" sldId="257"/>
            <ac:picMk id="19" creationId="{E055838C-FEB1-67B1-F0E8-E0FC46FCD60B}"/>
          </ac:picMkLst>
        </pc:picChg>
      </pc:sldChg>
      <pc:sldChg chg="addSp delSp modSp mod">
        <pc:chgData name="Das, Rakesh" userId="9d7fb1af-c9cb-4cf4-85df-e837f8154b67" providerId="ADAL" clId="{DCCC215C-80F8-4E8E-B1F1-91ACBB17178F}" dt="2024-05-01T05:32:36.161" v="351" actId="255"/>
        <pc:sldMkLst>
          <pc:docMk/>
          <pc:sldMk cId="1870317811" sldId="258"/>
        </pc:sldMkLst>
        <pc:spChg chg="mod">
          <ac:chgData name="Das, Rakesh" userId="9d7fb1af-c9cb-4cf4-85df-e837f8154b67" providerId="ADAL" clId="{DCCC215C-80F8-4E8E-B1F1-91ACBB17178F}" dt="2024-05-01T05:32:36.161" v="351" actId="255"/>
          <ac:spMkLst>
            <pc:docMk/>
            <pc:sldMk cId="1870317811" sldId="258"/>
            <ac:spMk id="2" creationId="{B722480D-7BF8-F710-8642-89B06A752FAB}"/>
          </ac:spMkLst>
        </pc:spChg>
        <pc:spChg chg="del mod">
          <ac:chgData name="Das, Rakesh" userId="9d7fb1af-c9cb-4cf4-85df-e837f8154b67" providerId="ADAL" clId="{DCCC215C-80F8-4E8E-B1F1-91ACBB17178F}" dt="2024-05-01T04:41:38.339" v="155" actId="478"/>
          <ac:spMkLst>
            <pc:docMk/>
            <pc:sldMk cId="1870317811" sldId="258"/>
            <ac:spMk id="3" creationId="{7E624B51-8950-0E86-F802-86A3A938E1BE}"/>
          </ac:spMkLst>
        </pc:spChg>
        <pc:spChg chg="mod">
          <ac:chgData name="Das, Rakesh" userId="9d7fb1af-c9cb-4cf4-85df-e837f8154b67" providerId="ADAL" clId="{DCCC215C-80F8-4E8E-B1F1-91ACBB17178F}" dt="2024-05-01T04:38:22.355" v="148" actId="20577"/>
          <ac:spMkLst>
            <pc:docMk/>
            <pc:sldMk cId="1870317811" sldId="258"/>
            <ac:spMk id="4" creationId="{C25AE8E9-24A6-C82A-C21A-7156A8130A2D}"/>
          </ac:spMkLst>
        </pc:spChg>
        <pc:spChg chg="mod">
          <ac:chgData name="Das, Rakesh" userId="9d7fb1af-c9cb-4cf4-85df-e837f8154b67" providerId="ADAL" clId="{DCCC215C-80F8-4E8E-B1F1-91ACBB17178F}" dt="2024-05-01T05:11:25.410" v="296" actId="1076"/>
          <ac:spMkLst>
            <pc:docMk/>
            <pc:sldMk cId="1870317811" sldId="258"/>
            <ac:spMk id="5" creationId="{01B9F4DA-45B6-CE66-8F5A-2096E3E73ACF}"/>
          </ac:spMkLst>
        </pc:spChg>
        <pc:spChg chg="del mod">
          <ac:chgData name="Das, Rakesh" userId="9d7fb1af-c9cb-4cf4-85df-e837f8154b67" providerId="ADAL" clId="{DCCC215C-80F8-4E8E-B1F1-91ACBB17178F}" dt="2024-05-01T04:41:35.574" v="153" actId="478"/>
          <ac:spMkLst>
            <pc:docMk/>
            <pc:sldMk cId="1870317811" sldId="258"/>
            <ac:spMk id="6" creationId="{40A71D79-F9F9-81FE-E882-FFFE12569AB0}"/>
          </ac:spMkLst>
        </pc:spChg>
        <pc:spChg chg="add del mod">
          <ac:chgData name="Das, Rakesh" userId="9d7fb1af-c9cb-4cf4-85df-e837f8154b67" providerId="ADAL" clId="{DCCC215C-80F8-4E8E-B1F1-91ACBB17178F}" dt="2024-05-01T04:41:37.138" v="154" actId="478"/>
          <ac:spMkLst>
            <pc:docMk/>
            <pc:sldMk cId="1870317811" sldId="258"/>
            <ac:spMk id="10" creationId="{AF1E48A7-8641-6257-81B6-D85B003184DB}"/>
          </ac:spMkLst>
        </pc:spChg>
        <pc:spChg chg="add mod">
          <ac:chgData name="Das, Rakesh" userId="9d7fb1af-c9cb-4cf4-85df-e837f8154b67" providerId="ADAL" clId="{DCCC215C-80F8-4E8E-B1F1-91ACBB17178F}" dt="2024-05-01T05:11:55.490" v="306" actId="1076"/>
          <ac:spMkLst>
            <pc:docMk/>
            <pc:sldMk cId="1870317811" sldId="258"/>
            <ac:spMk id="11" creationId="{3D91446C-E862-70FD-7F2A-1C810AC6D1C0}"/>
          </ac:spMkLst>
        </pc:spChg>
        <pc:spChg chg="add mod">
          <ac:chgData name="Das, Rakesh" userId="9d7fb1af-c9cb-4cf4-85df-e837f8154b67" providerId="ADAL" clId="{DCCC215C-80F8-4E8E-B1F1-91ACBB17178F}" dt="2024-05-01T05:23:36.542" v="322" actId="1076"/>
          <ac:spMkLst>
            <pc:docMk/>
            <pc:sldMk cId="1870317811" sldId="258"/>
            <ac:spMk id="16" creationId="{CAB4432E-6320-F7D9-08C8-2BBF83B76817}"/>
          </ac:spMkLst>
        </pc:spChg>
        <pc:picChg chg="add mod">
          <ac:chgData name="Das, Rakesh" userId="9d7fb1af-c9cb-4cf4-85df-e837f8154b67" providerId="ADAL" clId="{DCCC215C-80F8-4E8E-B1F1-91ACBB17178F}" dt="2024-05-01T05:23:28.735" v="320" actId="1076"/>
          <ac:picMkLst>
            <pc:docMk/>
            <pc:sldMk cId="1870317811" sldId="258"/>
            <ac:picMk id="8" creationId="{5652BABB-76B3-D6FE-0420-FE56E32D6F80}"/>
          </ac:picMkLst>
        </pc:picChg>
        <pc:picChg chg="add mod">
          <ac:chgData name="Das, Rakesh" userId="9d7fb1af-c9cb-4cf4-85df-e837f8154b67" providerId="ADAL" clId="{DCCC215C-80F8-4E8E-B1F1-91ACBB17178F}" dt="2024-05-01T05:23:38.678" v="323" actId="1076"/>
          <ac:picMkLst>
            <pc:docMk/>
            <pc:sldMk cId="1870317811" sldId="258"/>
            <ac:picMk id="13" creationId="{2B678B65-3C24-6B6D-49BF-3311C22811B3}"/>
          </ac:picMkLst>
        </pc:picChg>
        <pc:picChg chg="add del">
          <ac:chgData name="Das, Rakesh" userId="9d7fb1af-c9cb-4cf4-85df-e837f8154b67" providerId="ADAL" clId="{DCCC215C-80F8-4E8E-B1F1-91ACBB17178F}" dt="2024-05-01T05:10:52.795" v="277" actId="22"/>
          <ac:picMkLst>
            <pc:docMk/>
            <pc:sldMk cId="1870317811" sldId="258"/>
            <ac:picMk id="15" creationId="{BBED1911-6DE5-516D-72FE-285F6F67E749}"/>
          </ac:picMkLst>
        </pc:picChg>
      </pc:sldChg>
      <pc:sldChg chg="addSp delSp modSp mod setBg">
        <pc:chgData name="Das, Rakesh" userId="9d7fb1af-c9cb-4cf4-85df-e837f8154b67" providerId="ADAL" clId="{DCCC215C-80F8-4E8E-B1F1-91ACBB17178F}" dt="2024-05-01T06:03:13.196" v="542" actId="1076"/>
        <pc:sldMkLst>
          <pc:docMk/>
          <pc:sldMk cId="117986525" sldId="281"/>
        </pc:sldMkLst>
        <pc:spChg chg="mod">
          <ac:chgData name="Das, Rakesh" userId="9d7fb1af-c9cb-4cf4-85df-e837f8154b67" providerId="ADAL" clId="{DCCC215C-80F8-4E8E-B1F1-91ACBB17178F}" dt="2024-05-01T06:01:42.524" v="541" actId="1076"/>
          <ac:spMkLst>
            <pc:docMk/>
            <pc:sldMk cId="117986525" sldId="281"/>
            <ac:spMk id="2" creationId="{B2429722-B126-58F1-4447-7AFB2B0F6F80}"/>
          </ac:spMkLst>
        </pc:spChg>
        <pc:spChg chg="del mod">
          <ac:chgData name="Das, Rakesh" userId="9d7fb1af-c9cb-4cf4-85df-e837f8154b67" providerId="ADAL" clId="{DCCC215C-80F8-4E8E-B1F1-91ACBB17178F}" dt="2024-05-01T05:53:59.172" v="497" actId="22"/>
          <ac:spMkLst>
            <pc:docMk/>
            <pc:sldMk cId="117986525" sldId="281"/>
            <ac:spMk id="3" creationId="{5363AC14-129A-C4EB-8629-5D36756BAF04}"/>
          </ac:spMkLst>
        </pc:spChg>
        <pc:spChg chg="add del">
          <ac:chgData name="Das, Rakesh" userId="9d7fb1af-c9cb-4cf4-85df-e837f8154b67" providerId="ADAL" clId="{DCCC215C-80F8-4E8E-B1F1-91ACBB17178F}" dt="2024-05-01T05:55:19.130" v="504" actId="26606"/>
          <ac:spMkLst>
            <pc:docMk/>
            <pc:sldMk cId="117986525" sldId="281"/>
            <ac:spMk id="11" creationId="{F4141D42-900C-74BE-C68D-D740EC9DF697}"/>
          </ac:spMkLst>
        </pc:spChg>
        <pc:spChg chg="add del">
          <ac:chgData name="Das, Rakesh" userId="9d7fb1af-c9cb-4cf4-85df-e837f8154b67" providerId="ADAL" clId="{DCCC215C-80F8-4E8E-B1F1-91ACBB17178F}" dt="2024-05-01T05:55:19.130" v="504" actId="26606"/>
          <ac:spMkLst>
            <pc:docMk/>
            <pc:sldMk cId="117986525" sldId="281"/>
            <ac:spMk id="14" creationId="{C5278130-DFE0-457B-8698-88DF69019DDE}"/>
          </ac:spMkLst>
        </pc:spChg>
        <pc:spChg chg="add del">
          <ac:chgData name="Das, Rakesh" userId="9d7fb1af-c9cb-4cf4-85df-e837f8154b67" providerId="ADAL" clId="{DCCC215C-80F8-4E8E-B1F1-91ACBB17178F}" dt="2024-05-01T05:55:19.130" v="504" actId="26606"/>
          <ac:spMkLst>
            <pc:docMk/>
            <pc:sldMk cId="117986525" sldId="281"/>
            <ac:spMk id="16" creationId="{2F99531B-1681-4D6E-BECB-18325B33A618}"/>
          </ac:spMkLst>
        </pc:spChg>
        <pc:spChg chg="add del">
          <ac:chgData name="Das, Rakesh" userId="9d7fb1af-c9cb-4cf4-85df-e837f8154b67" providerId="ADAL" clId="{DCCC215C-80F8-4E8E-B1F1-91ACBB17178F}" dt="2024-05-01T05:55:19.130" v="504" actId="26606"/>
          <ac:spMkLst>
            <pc:docMk/>
            <pc:sldMk cId="117986525" sldId="281"/>
            <ac:spMk id="18" creationId="{B908E8DC-1025-4FCC-873D-DC5C2ADEF3B2}"/>
          </ac:spMkLst>
        </pc:spChg>
        <pc:spChg chg="add del">
          <ac:chgData name="Das, Rakesh" userId="9d7fb1af-c9cb-4cf4-85df-e837f8154b67" providerId="ADAL" clId="{DCCC215C-80F8-4E8E-B1F1-91ACBB17178F}" dt="2024-05-01T05:55:19.130" v="504" actId="26606"/>
          <ac:spMkLst>
            <pc:docMk/>
            <pc:sldMk cId="117986525" sldId="281"/>
            <ac:spMk id="22" creationId="{9B57D9A5-B0E6-43E8-854F-D4931B715AD7}"/>
          </ac:spMkLst>
        </pc:spChg>
        <pc:spChg chg="add del">
          <ac:chgData name="Das, Rakesh" userId="9d7fb1af-c9cb-4cf4-85df-e837f8154b67" providerId="ADAL" clId="{DCCC215C-80F8-4E8E-B1F1-91ACBB17178F}" dt="2024-05-01T05:55:22.514" v="506" actId="26606"/>
          <ac:spMkLst>
            <pc:docMk/>
            <pc:sldMk cId="117986525" sldId="281"/>
            <ac:spMk id="26" creationId="{6663C3DE-9980-E9DE-C30B-28DC9E9B6A44}"/>
          </ac:spMkLst>
        </pc:spChg>
        <pc:spChg chg="add del">
          <ac:chgData name="Das, Rakesh" userId="9d7fb1af-c9cb-4cf4-85df-e837f8154b67" providerId="ADAL" clId="{DCCC215C-80F8-4E8E-B1F1-91ACBB17178F}" dt="2024-05-01T05:55:22.514" v="506" actId="26606"/>
          <ac:spMkLst>
            <pc:docMk/>
            <pc:sldMk cId="117986525" sldId="281"/>
            <ac:spMk id="27" creationId="{F5800CCE-A41F-1403-A2D9-95D82348F6B1}"/>
          </ac:spMkLst>
        </pc:spChg>
        <pc:spChg chg="add del">
          <ac:chgData name="Das, Rakesh" userId="9d7fb1af-c9cb-4cf4-85df-e837f8154b67" providerId="ADAL" clId="{DCCC215C-80F8-4E8E-B1F1-91ACBB17178F}" dt="2024-05-01T05:55:24.603" v="508" actId="26606"/>
          <ac:spMkLst>
            <pc:docMk/>
            <pc:sldMk cId="117986525" sldId="281"/>
            <ac:spMk id="31" creationId="{3ECB765C-A9CB-9A46-A991-E910FB678E1A}"/>
          </ac:spMkLst>
        </pc:spChg>
        <pc:spChg chg="add mod">
          <ac:chgData name="Das, Rakesh" userId="9d7fb1af-c9cb-4cf4-85df-e837f8154b67" providerId="ADAL" clId="{DCCC215C-80F8-4E8E-B1F1-91ACBB17178F}" dt="2024-05-01T06:01:37.084" v="540" actId="14100"/>
          <ac:spMkLst>
            <pc:docMk/>
            <pc:sldMk cId="117986525" sldId="281"/>
            <ac:spMk id="33" creationId="{FFDFCD28-E485-B5E8-F2C1-B8FAE00F48AF}"/>
          </ac:spMkLst>
        </pc:spChg>
        <pc:grpChg chg="add del">
          <ac:chgData name="Das, Rakesh" userId="9d7fb1af-c9cb-4cf4-85df-e837f8154b67" providerId="ADAL" clId="{DCCC215C-80F8-4E8E-B1F1-91ACBB17178F}" dt="2024-05-01T05:55:24.603" v="508" actId="26606"/>
          <ac:grpSpMkLst>
            <pc:docMk/>
            <pc:sldMk cId="117986525" sldId="281"/>
            <ac:grpSpMk id="29" creationId="{D0B504DB-2CA0-0008-B756-CDCA1713F8A7}"/>
          </ac:grpSpMkLst>
        </pc:grpChg>
        <pc:grpChg chg="add">
          <ac:chgData name="Das, Rakesh" userId="9d7fb1af-c9cb-4cf4-85df-e837f8154b67" providerId="ADAL" clId="{DCCC215C-80F8-4E8E-B1F1-91ACBB17178F}" dt="2024-05-01T05:55:24.605" v="509" actId="26606"/>
          <ac:grpSpMkLst>
            <pc:docMk/>
            <pc:sldMk cId="117986525" sldId="281"/>
            <ac:grpSpMk id="34" creationId="{792AA144-DDFF-C43B-6866-516C9091D065}"/>
          </ac:grpSpMkLst>
        </pc:grpChg>
        <pc:picChg chg="add mod ord">
          <ac:chgData name="Das, Rakesh" userId="9d7fb1af-c9cb-4cf4-85df-e837f8154b67" providerId="ADAL" clId="{DCCC215C-80F8-4E8E-B1F1-91ACBB17178F}" dt="2024-05-01T06:03:13.196" v="542" actId="1076"/>
          <ac:picMkLst>
            <pc:docMk/>
            <pc:sldMk cId="117986525" sldId="281"/>
            <ac:picMk id="5" creationId="{8DB6ECC7-A81C-14EC-C139-1C9D724339AD}"/>
          </ac:picMkLst>
        </pc:picChg>
        <pc:picChg chg="add mod">
          <ac:chgData name="Das, Rakesh" userId="9d7fb1af-c9cb-4cf4-85df-e837f8154b67" providerId="ADAL" clId="{DCCC215C-80F8-4E8E-B1F1-91ACBB17178F}" dt="2024-05-01T05:55:44.126" v="513" actId="1076"/>
          <ac:picMkLst>
            <pc:docMk/>
            <pc:sldMk cId="117986525" sldId="281"/>
            <ac:picMk id="7" creationId="{47BBE355-14C1-C23A-DEEF-7EA014B288E7}"/>
          </ac:picMkLst>
        </pc:picChg>
        <pc:cxnChg chg="add del">
          <ac:chgData name="Das, Rakesh" userId="9d7fb1af-c9cb-4cf4-85df-e837f8154b67" providerId="ADAL" clId="{DCCC215C-80F8-4E8E-B1F1-91ACBB17178F}" dt="2024-05-01T05:55:19.130" v="504" actId="26606"/>
          <ac:cxnSpMkLst>
            <pc:docMk/>
            <pc:sldMk cId="117986525" sldId="281"/>
            <ac:cxnSpMk id="20" creationId="{F085D7B9-E066-4923-8CB7-294BF306296A}"/>
          </ac:cxnSpMkLst>
        </pc:cxnChg>
        <pc:cxnChg chg="add del">
          <ac:chgData name="Das, Rakesh" userId="9d7fb1af-c9cb-4cf4-85df-e837f8154b67" providerId="ADAL" clId="{DCCC215C-80F8-4E8E-B1F1-91ACBB17178F}" dt="2024-05-01T05:55:19.130" v="504" actId="26606"/>
          <ac:cxnSpMkLst>
            <pc:docMk/>
            <pc:sldMk cId="117986525" sldId="281"/>
            <ac:cxnSpMk id="24" creationId="{25443840-A796-4C43-8DC1-1B738EFEC522}"/>
          </ac:cxnSpMkLst>
        </pc:cxnChg>
      </pc:sldChg>
      <pc:sldChg chg="modSp mod">
        <pc:chgData name="Das, Rakesh" userId="9d7fb1af-c9cb-4cf4-85df-e837f8154b67" providerId="ADAL" clId="{DCCC215C-80F8-4E8E-B1F1-91ACBB17178F}" dt="2024-05-01T09:27:41.776" v="1320" actId="20577"/>
        <pc:sldMkLst>
          <pc:docMk/>
          <pc:sldMk cId="3859524162" sldId="282"/>
        </pc:sldMkLst>
        <pc:spChg chg="mod">
          <ac:chgData name="Das, Rakesh" userId="9d7fb1af-c9cb-4cf4-85df-e837f8154b67" providerId="ADAL" clId="{DCCC215C-80F8-4E8E-B1F1-91ACBB17178F}" dt="2024-05-01T09:27:33.656" v="1311" actId="1076"/>
          <ac:spMkLst>
            <pc:docMk/>
            <pc:sldMk cId="3859524162" sldId="282"/>
            <ac:spMk id="2" creationId="{A5B6F030-63ED-78AA-3615-E9E2B0743406}"/>
          </ac:spMkLst>
        </pc:spChg>
        <pc:spChg chg="mod">
          <ac:chgData name="Das, Rakesh" userId="9d7fb1af-c9cb-4cf4-85df-e837f8154b67" providerId="ADAL" clId="{DCCC215C-80F8-4E8E-B1F1-91ACBB17178F}" dt="2024-05-01T09:27:41.776" v="1320" actId="20577"/>
          <ac:spMkLst>
            <pc:docMk/>
            <pc:sldMk cId="3859524162" sldId="282"/>
            <ac:spMk id="3" creationId="{3DC75F4C-08AA-D235-D156-B15AA0E3648D}"/>
          </ac:spMkLst>
        </pc:spChg>
      </pc:sldChg>
      <pc:sldChg chg="modSp mod ord">
        <pc:chgData name="Das, Rakesh" userId="9d7fb1af-c9cb-4cf4-85df-e837f8154b67" providerId="ADAL" clId="{DCCC215C-80F8-4E8E-B1F1-91ACBB17178F}" dt="2024-05-01T12:48:05.336" v="1365"/>
        <pc:sldMkLst>
          <pc:docMk/>
          <pc:sldMk cId="2135514243" sldId="283"/>
        </pc:sldMkLst>
        <pc:spChg chg="mod">
          <ac:chgData name="Das, Rakesh" userId="9d7fb1af-c9cb-4cf4-85df-e837f8154b67" providerId="ADAL" clId="{DCCC215C-80F8-4E8E-B1F1-91ACBB17178F}" dt="2024-05-01T12:20:19.880" v="1342" actId="20577"/>
          <ac:spMkLst>
            <pc:docMk/>
            <pc:sldMk cId="2135514243" sldId="283"/>
            <ac:spMk id="2" creationId="{9DB21810-A0BC-5F37-600C-E25F036E5164}"/>
          </ac:spMkLst>
        </pc:spChg>
        <pc:spChg chg="mod">
          <ac:chgData name="Das, Rakesh" userId="9d7fb1af-c9cb-4cf4-85df-e837f8154b67" providerId="ADAL" clId="{DCCC215C-80F8-4E8E-B1F1-91ACBB17178F}" dt="2024-05-01T12:37:42.898" v="1354" actId="1076"/>
          <ac:spMkLst>
            <pc:docMk/>
            <pc:sldMk cId="2135514243" sldId="283"/>
            <ac:spMk id="3" creationId="{BAB93412-203D-7A69-C221-0351E4B93975}"/>
          </ac:spMkLst>
        </pc:spChg>
      </pc:sldChg>
      <pc:sldChg chg="del">
        <pc:chgData name="Das, Rakesh" userId="9d7fb1af-c9cb-4cf4-85df-e837f8154b67" providerId="ADAL" clId="{DCCC215C-80F8-4E8E-B1F1-91ACBB17178F}" dt="2024-05-01T08:59:30.450" v="1052" actId="2696"/>
        <pc:sldMkLst>
          <pc:docMk/>
          <pc:sldMk cId="278756615" sldId="284"/>
        </pc:sldMkLst>
      </pc:sldChg>
      <pc:sldChg chg="del">
        <pc:chgData name="Das, Rakesh" userId="9d7fb1af-c9cb-4cf4-85df-e837f8154b67" providerId="ADAL" clId="{DCCC215C-80F8-4E8E-B1F1-91ACBB17178F}" dt="2024-05-01T08:59:27.871" v="1051" actId="2696"/>
        <pc:sldMkLst>
          <pc:docMk/>
          <pc:sldMk cId="868877823" sldId="285"/>
        </pc:sldMkLst>
      </pc:sldChg>
      <pc:sldChg chg="del">
        <pc:chgData name="Das, Rakesh" userId="9d7fb1af-c9cb-4cf4-85df-e837f8154b67" providerId="ADAL" clId="{DCCC215C-80F8-4E8E-B1F1-91ACBB17178F}" dt="2024-05-01T08:59:25.155" v="1050" actId="2696"/>
        <pc:sldMkLst>
          <pc:docMk/>
          <pc:sldMk cId="2443683909" sldId="286"/>
        </pc:sldMkLst>
      </pc:sldChg>
      <pc:sldChg chg="del">
        <pc:chgData name="Das, Rakesh" userId="9d7fb1af-c9cb-4cf4-85df-e837f8154b67" providerId="ADAL" clId="{DCCC215C-80F8-4E8E-B1F1-91ACBB17178F}" dt="2024-05-01T08:59:44.064" v="1058" actId="2696"/>
        <pc:sldMkLst>
          <pc:docMk/>
          <pc:sldMk cId="3147324265" sldId="287"/>
        </pc:sldMkLst>
      </pc:sldChg>
      <pc:sldChg chg="del">
        <pc:chgData name="Das, Rakesh" userId="9d7fb1af-c9cb-4cf4-85df-e837f8154b67" providerId="ADAL" clId="{DCCC215C-80F8-4E8E-B1F1-91ACBB17178F}" dt="2024-05-01T08:59:39.739" v="1056" actId="2696"/>
        <pc:sldMkLst>
          <pc:docMk/>
          <pc:sldMk cId="2672303862" sldId="288"/>
        </pc:sldMkLst>
      </pc:sldChg>
      <pc:sldChg chg="del">
        <pc:chgData name="Das, Rakesh" userId="9d7fb1af-c9cb-4cf4-85df-e837f8154b67" providerId="ADAL" clId="{DCCC215C-80F8-4E8E-B1F1-91ACBB17178F}" dt="2024-05-01T08:59:37.515" v="1055" actId="2696"/>
        <pc:sldMkLst>
          <pc:docMk/>
          <pc:sldMk cId="3837550191" sldId="289"/>
        </pc:sldMkLst>
      </pc:sldChg>
      <pc:sldChg chg="del">
        <pc:chgData name="Das, Rakesh" userId="9d7fb1af-c9cb-4cf4-85df-e837f8154b67" providerId="ADAL" clId="{DCCC215C-80F8-4E8E-B1F1-91ACBB17178F}" dt="2024-05-01T08:59:34.717" v="1054" actId="2696"/>
        <pc:sldMkLst>
          <pc:docMk/>
          <pc:sldMk cId="1237512920" sldId="290"/>
        </pc:sldMkLst>
      </pc:sldChg>
      <pc:sldChg chg="del">
        <pc:chgData name="Das, Rakesh" userId="9d7fb1af-c9cb-4cf4-85df-e837f8154b67" providerId="ADAL" clId="{DCCC215C-80F8-4E8E-B1F1-91ACBB17178F}" dt="2024-05-01T08:59:32.614" v="1053" actId="2696"/>
        <pc:sldMkLst>
          <pc:docMk/>
          <pc:sldMk cId="1835423046" sldId="291"/>
        </pc:sldMkLst>
      </pc:sldChg>
      <pc:sldChg chg="del">
        <pc:chgData name="Das, Rakesh" userId="9d7fb1af-c9cb-4cf4-85df-e837f8154b67" providerId="ADAL" clId="{DCCC215C-80F8-4E8E-B1F1-91ACBB17178F}" dt="2024-05-01T08:59:41.936" v="1057" actId="2696"/>
        <pc:sldMkLst>
          <pc:docMk/>
          <pc:sldMk cId="3871803136" sldId="292"/>
        </pc:sldMkLst>
      </pc:sldChg>
      <pc:sldChg chg="del">
        <pc:chgData name="Das, Rakesh" userId="9d7fb1af-c9cb-4cf4-85df-e837f8154b67" providerId="ADAL" clId="{DCCC215C-80F8-4E8E-B1F1-91ACBB17178F}" dt="2024-05-01T08:59:22.358" v="1049" actId="2696"/>
        <pc:sldMkLst>
          <pc:docMk/>
          <pc:sldMk cId="1591984853" sldId="293"/>
        </pc:sldMkLst>
      </pc:sldChg>
      <pc:sldChg chg="del">
        <pc:chgData name="Das, Rakesh" userId="9d7fb1af-c9cb-4cf4-85df-e837f8154b67" providerId="ADAL" clId="{DCCC215C-80F8-4E8E-B1F1-91ACBB17178F}" dt="2024-05-01T08:59:19.503" v="1048" actId="2696"/>
        <pc:sldMkLst>
          <pc:docMk/>
          <pc:sldMk cId="432260772" sldId="294"/>
        </pc:sldMkLst>
      </pc:sldChg>
      <pc:sldChg chg="addSp delSp modSp add mod setBg delDesignElem">
        <pc:chgData name="Das, Rakesh" userId="9d7fb1af-c9cb-4cf4-85df-e837f8154b67" providerId="ADAL" clId="{DCCC215C-80F8-4E8E-B1F1-91ACBB17178F}" dt="2024-05-01T08:54:28.437" v="1046" actId="255"/>
        <pc:sldMkLst>
          <pc:docMk/>
          <pc:sldMk cId="1198441569" sldId="295"/>
        </pc:sldMkLst>
        <pc:spChg chg="add mod">
          <ac:chgData name="Das, Rakesh" userId="9d7fb1af-c9cb-4cf4-85df-e837f8154b67" providerId="ADAL" clId="{DCCC215C-80F8-4E8E-B1F1-91ACBB17178F}" dt="2024-05-01T08:18:14.429" v="956" actId="1076"/>
          <ac:spMkLst>
            <pc:docMk/>
            <pc:sldMk cId="1198441569" sldId="295"/>
            <ac:spMk id="2" creationId="{BA9E2F2C-CA99-4DA9-12CD-59530E9A447F}"/>
          </ac:spMkLst>
        </pc:spChg>
        <pc:spChg chg="add mod">
          <ac:chgData name="Das, Rakesh" userId="9d7fb1af-c9cb-4cf4-85df-e837f8154b67" providerId="ADAL" clId="{DCCC215C-80F8-4E8E-B1F1-91ACBB17178F}" dt="2024-05-01T08:18:18.602" v="957" actId="1076"/>
          <ac:spMkLst>
            <pc:docMk/>
            <pc:sldMk cId="1198441569" sldId="295"/>
            <ac:spMk id="3" creationId="{F33A5894-40F9-F7D5-02CE-14C3AAED8486}"/>
          </ac:spMkLst>
        </pc:spChg>
        <pc:spChg chg="add mod">
          <ac:chgData name="Das, Rakesh" userId="9d7fb1af-c9cb-4cf4-85df-e837f8154b67" providerId="ADAL" clId="{DCCC215C-80F8-4E8E-B1F1-91ACBB17178F}" dt="2024-05-01T08:54:28.437" v="1046" actId="255"/>
          <ac:spMkLst>
            <pc:docMk/>
            <pc:sldMk cId="1198441569" sldId="295"/>
            <ac:spMk id="6" creationId="{D0BF455C-90C3-4F13-5B21-81556CACFC21}"/>
          </ac:spMkLst>
        </pc:spChg>
        <pc:spChg chg="mod">
          <ac:chgData name="Das, Rakesh" userId="9d7fb1af-c9cb-4cf4-85df-e837f8154b67" providerId="ADAL" clId="{DCCC215C-80F8-4E8E-B1F1-91ACBB17178F}" dt="2024-05-01T08:54:28.437" v="1046" actId="255"/>
          <ac:spMkLst>
            <pc:docMk/>
            <pc:sldMk cId="1198441569" sldId="295"/>
            <ac:spMk id="12" creationId="{A1823769-5719-D68F-C090-423B9357D045}"/>
          </ac:spMkLst>
        </pc:spChg>
        <pc:spChg chg="mod">
          <ac:chgData name="Das, Rakesh" userId="9d7fb1af-c9cb-4cf4-85df-e837f8154b67" providerId="ADAL" clId="{DCCC215C-80F8-4E8E-B1F1-91ACBB17178F}" dt="2024-05-01T08:54:28.437" v="1046" actId="255"/>
          <ac:spMkLst>
            <pc:docMk/>
            <pc:sldMk cId="1198441569" sldId="295"/>
            <ac:spMk id="13" creationId="{5AF27ADA-8794-2975-FEBB-595A6323A70D}"/>
          </ac:spMkLst>
        </pc:spChg>
        <pc:spChg chg="mod">
          <ac:chgData name="Das, Rakesh" userId="9d7fb1af-c9cb-4cf4-85df-e837f8154b67" providerId="ADAL" clId="{DCCC215C-80F8-4E8E-B1F1-91ACBB17178F}" dt="2024-05-01T08:54:28.437" v="1046" actId="255"/>
          <ac:spMkLst>
            <pc:docMk/>
            <pc:sldMk cId="1198441569" sldId="295"/>
            <ac:spMk id="14" creationId="{9D78683D-A3C5-79DF-1ACF-C0AB085391F7}"/>
          </ac:spMkLst>
        </pc:spChg>
        <pc:spChg chg="mod">
          <ac:chgData name="Das, Rakesh" userId="9d7fb1af-c9cb-4cf4-85df-e837f8154b67" providerId="ADAL" clId="{DCCC215C-80F8-4E8E-B1F1-91ACBB17178F}" dt="2024-05-01T08:54:28.437" v="1046" actId="255"/>
          <ac:spMkLst>
            <pc:docMk/>
            <pc:sldMk cId="1198441569" sldId="295"/>
            <ac:spMk id="15" creationId="{488F8F3A-2D95-B35A-7C77-89ED1D1BC247}"/>
          </ac:spMkLst>
        </pc:spChg>
        <pc:spChg chg="del">
          <ac:chgData name="Das, Rakesh" userId="9d7fb1af-c9cb-4cf4-85df-e837f8154b67" providerId="ADAL" clId="{DCCC215C-80F8-4E8E-B1F1-91ACBB17178F}" dt="2024-05-01T03:09:10.643" v="1"/>
          <ac:spMkLst>
            <pc:docMk/>
            <pc:sldMk cId="1198441569" sldId="295"/>
            <ac:spMk id="16" creationId="{417CDA24-35F8-4540-8C52-3096D6D94949}"/>
          </ac:spMkLst>
        </pc:spChg>
        <pc:spChg chg="del">
          <ac:chgData name="Das, Rakesh" userId="9d7fb1af-c9cb-4cf4-85df-e837f8154b67" providerId="ADAL" clId="{DCCC215C-80F8-4E8E-B1F1-91ACBB17178F}" dt="2024-05-01T03:09:10.643" v="1"/>
          <ac:spMkLst>
            <pc:docMk/>
            <pc:sldMk cId="1198441569" sldId="295"/>
            <ac:spMk id="26" creationId="{8658BFE0-4E65-4174-9C75-687C94E88273}"/>
          </ac:spMkLst>
        </pc:spChg>
        <pc:spChg chg="del">
          <ac:chgData name="Das, Rakesh" userId="9d7fb1af-c9cb-4cf4-85df-e837f8154b67" providerId="ADAL" clId="{DCCC215C-80F8-4E8E-B1F1-91ACBB17178F}" dt="2024-05-01T03:09:10.643" v="1"/>
          <ac:spMkLst>
            <pc:docMk/>
            <pc:sldMk cId="1198441569" sldId="295"/>
            <ac:spMk id="27" creationId="{FA75DFED-A0C1-4A83-BE1D-0271C1826EF6}"/>
          </ac:spMkLst>
        </pc:spChg>
        <pc:picChg chg="add mod">
          <ac:chgData name="Das, Rakesh" userId="9d7fb1af-c9cb-4cf4-85df-e837f8154b67" providerId="ADAL" clId="{DCCC215C-80F8-4E8E-B1F1-91ACBB17178F}" dt="2024-05-01T08:17:57.131" v="952" actId="1076"/>
          <ac:picMkLst>
            <pc:docMk/>
            <pc:sldMk cId="1198441569" sldId="295"/>
            <ac:picMk id="4" creationId="{0B0E93F0-2393-7EDA-BBEA-8D77E07E230F}"/>
          </ac:picMkLst>
        </pc:picChg>
        <pc:picChg chg="mod">
          <ac:chgData name="Das, Rakesh" userId="9d7fb1af-c9cb-4cf4-85df-e837f8154b67" providerId="ADAL" clId="{DCCC215C-80F8-4E8E-B1F1-91ACBB17178F}" dt="2024-05-01T08:16:27.601" v="926" actId="1076"/>
          <ac:picMkLst>
            <pc:docMk/>
            <pc:sldMk cId="1198441569" sldId="295"/>
            <ac:picMk id="5" creationId="{C572CDFE-6F91-DC2F-54EC-53ABFDAA53C0}"/>
          </ac:picMkLst>
        </pc:picChg>
        <pc:picChg chg="mod">
          <ac:chgData name="Das, Rakesh" userId="9d7fb1af-c9cb-4cf4-85df-e837f8154b67" providerId="ADAL" clId="{DCCC215C-80F8-4E8E-B1F1-91ACBB17178F}" dt="2024-05-01T08:16:44.170" v="930" actId="1076"/>
          <ac:picMkLst>
            <pc:docMk/>
            <pc:sldMk cId="1198441569" sldId="295"/>
            <ac:picMk id="7" creationId="{698FD4E4-F37D-994C-C540-5DC151B33307}"/>
          </ac:picMkLst>
        </pc:picChg>
        <pc:picChg chg="mod">
          <ac:chgData name="Das, Rakesh" userId="9d7fb1af-c9cb-4cf4-85df-e837f8154b67" providerId="ADAL" clId="{DCCC215C-80F8-4E8E-B1F1-91ACBB17178F}" dt="2024-05-01T08:17:36.208" v="945" actId="14100"/>
          <ac:picMkLst>
            <pc:docMk/>
            <pc:sldMk cId="1198441569" sldId="295"/>
            <ac:picMk id="9" creationId="{909E59C5-62BF-8D1E-BF4F-99F8EEF9FCB6}"/>
          </ac:picMkLst>
        </pc:picChg>
        <pc:picChg chg="mod">
          <ac:chgData name="Das, Rakesh" userId="9d7fb1af-c9cb-4cf4-85df-e837f8154b67" providerId="ADAL" clId="{DCCC215C-80F8-4E8E-B1F1-91ACBB17178F}" dt="2024-05-01T08:16:53.498" v="934" actId="1076"/>
          <ac:picMkLst>
            <pc:docMk/>
            <pc:sldMk cId="1198441569" sldId="295"/>
            <ac:picMk id="11" creationId="{C50AE7B7-14C7-D461-2476-EC53531FFBF4}"/>
          </ac:picMkLst>
        </pc:picChg>
      </pc:sldChg>
      <pc:sldChg chg="addSp delSp modSp add mod setBg delDesignElem">
        <pc:chgData name="Das, Rakesh" userId="9d7fb1af-c9cb-4cf4-85df-e837f8154b67" providerId="ADAL" clId="{DCCC215C-80F8-4E8E-B1F1-91ACBB17178F}" dt="2024-05-01T09:03:23.053" v="1127" actId="1076"/>
        <pc:sldMkLst>
          <pc:docMk/>
          <pc:sldMk cId="3727178781" sldId="296"/>
        </pc:sldMkLst>
        <pc:spChg chg="add mod">
          <ac:chgData name="Das, Rakesh" userId="9d7fb1af-c9cb-4cf4-85df-e837f8154b67" providerId="ADAL" clId="{DCCC215C-80F8-4E8E-B1F1-91ACBB17178F}" dt="2024-05-01T09:03:23.053" v="1127" actId="1076"/>
          <ac:spMkLst>
            <pc:docMk/>
            <pc:sldMk cId="3727178781" sldId="296"/>
            <ac:spMk id="2" creationId="{FDFF02F3-4E0C-B20E-70CE-E2753D80F29A}"/>
          </ac:spMkLst>
        </pc:spChg>
        <pc:spChg chg="del">
          <ac:chgData name="Das, Rakesh" userId="9d7fb1af-c9cb-4cf4-85df-e837f8154b67" providerId="ADAL" clId="{DCCC215C-80F8-4E8E-B1F1-91ACBB17178F}" dt="2024-05-01T03:09:20.936" v="3"/>
          <ac:spMkLst>
            <pc:docMk/>
            <pc:sldMk cId="3727178781" sldId="296"/>
            <ac:spMk id="23" creationId="{A9F529C3-C941-49FD-8C67-82F134F64BDB}"/>
          </ac:spMkLst>
        </pc:spChg>
        <pc:spChg chg="del">
          <ac:chgData name="Das, Rakesh" userId="9d7fb1af-c9cb-4cf4-85df-e837f8154b67" providerId="ADAL" clId="{DCCC215C-80F8-4E8E-B1F1-91ACBB17178F}" dt="2024-05-01T03:09:20.936" v="3"/>
          <ac:spMkLst>
            <pc:docMk/>
            <pc:sldMk cId="3727178781" sldId="296"/>
            <ac:spMk id="34" creationId="{20586029-32A0-47E5-9AEC-AE3ABA6B94D0}"/>
          </ac:spMkLst>
        </pc:spChg>
        <pc:picChg chg="mod">
          <ac:chgData name="Das, Rakesh" userId="9d7fb1af-c9cb-4cf4-85df-e837f8154b67" providerId="ADAL" clId="{DCCC215C-80F8-4E8E-B1F1-91ACBB17178F}" dt="2024-05-01T03:10:21.035" v="13" actId="14100"/>
          <ac:picMkLst>
            <pc:docMk/>
            <pc:sldMk cId="3727178781" sldId="296"/>
            <ac:picMk id="5" creationId="{BD03EBD0-BD67-6353-5734-EDA33034A841}"/>
          </ac:picMkLst>
        </pc:picChg>
        <pc:picChg chg="mod">
          <ac:chgData name="Das, Rakesh" userId="9d7fb1af-c9cb-4cf4-85df-e837f8154b67" providerId="ADAL" clId="{DCCC215C-80F8-4E8E-B1F1-91ACBB17178F}" dt="2024-05-01T03:10:28.810" v="15" actId="1076"/>
          <ac:picMkLst>
            <pc:docMk/>
            <pc:sldMk cId="3727178781" sldId="296"/>
            <ac:picMk id="7" creationId="{0BFB79A9-F088-CBB0-F7AE-7304BDFCF2BA}"/>
          </ac:picMkLst>
        </pc:picChg>
        <pc:cxnChg chg="del">
          <ac:chgData name="Das, Rakesh" userId="9d7fb1af-c9cb-4cf4-85df-e837f8154b67" providerId="ADAL" clId="{DCCC215C-80F8-4E8E-B1F1-91ACBB17178F}" dt="2024-05-01T03:09:20.936" v="3"/>
          <ac:cxnSpMkLst>
            <pc:docMk/>
            <pc:sldMk cId="3727178781" sldId="296"/>
            <ac:cxnSpMk id="27" creationId="{8C730EAB-A532-4295-A302-FB4B90DB9F5E}"/>
          </ac:cxnSpMkLst>
        </pc:cxnChg>
      </pc:sldChg>
      <pc:sldChg chg="modSp new mod">
        <pc:chgData name="Das, Rakesh" userId="9d7fb1af-c9cb-4cf4-85df-e837f8154b67" providerId="ADAL" clId="{DCCC215C-80F8-4E8E-B1F1-91ACBB17178F}" dt="2024-05-01T12:44:28.223" v="1363" actId="20577"/>
        <pc:sldMkLst>
          <pc:docMk/>
          <pc:sldMk cId="4154823247" sldId="297"/>
        </pc:sldMkLst>
        <pc:spChg chg="mod">
          <ac:chgData name="Das, Rakesh" userId="9d7fb1af-c9cb-4cf4-85df-e837f8154b67" providerId="ADAL" clId="{DCCC215C-80F8-4E8E-B1F1-91ACBB17178F}" dt="2024-05-01T05:12:13.009" v="316" actId="1076"/>
          <ac:spMkLst>
            <pc:docMk/>
            <pc:sldMk cId="4154823247" sldId="297"/>
            <ac:spMk id="2" creationId="{CA4973A1-9699-96DD-6420-85B414CC3725}"/>
          </ac:spMkLst>
        </pc:spChg>
        <pc:spChg chg="mod">
          <ac:chgData name="Das, Rakesh" userId="9d7fb1af-c9cb-4cf4-85df-e837f8154b67" providerId="ADAL" clId="{DCCC215C-80F8-4E8E-B1F1-91ACBB17178F}" dt="2024-05-01T12:44:28.223" v="1363" actId="20577"/>
          <ac:spMkLst>
            <pc:docMk/>
            <pc:sldMk cId="4154823247" sldId="297"/>
            <ac:spMk id="3" creationId="{9FB6A745-DABC-E38E-4FA6-C6D52745E9DB}"/>
          </ac:spMkLst>
        </pc:spChg>
      </pc:sldChg>
      <pc:sldChg chg="new del">
        <pc:chgData name="Das, Rakesh" userId="9d7fb1af-c9cb-4cf4-85df-e837f8154b67" providerId="ADAL" clId="{DCCC215C-80F8-4E8E-B1F1-91ACBB17178F}" dt="2024-05-01T05:23:22.040" v="319" actId="2696"/>
        <pc:sldMkLst>
          <pc:docMk/>
          <pc:sldMk cId="973853953" sldId="298"/>
        </pc:sldMkLst>
      </pc:sldChg>
      <pc:sldChg chg="add del">
        <pc:chgData name="Das, Rakesh" userId="9d7fb1af-c9cb-4cf4-85df-e837f8154b67" providerId="ADAL" clId="{DCCC215C-80F8-4E8E-B1F1-91ACBB17178F}" dt="2024-05-01T05:43:27.831" v="382"/>
        <pc:sldMkLst>
          <pc:docMk/>
          <pc:sldMk cId="3306450305" sldId="298"/>
        </pc:sldMkLst>
      </pc:sldChg>
      <pc:sldChg chg="addSp delSp modSp add mod">
        <pc:chgData name="Das, Rakesh" userId="9d7fb1af-c9cb-4cf4-85df-e837f8154b67" providerId="ADAL" clId="{DCCC215C-80F8-4E8E-B1F1-91ACBB17178F}" dt="2024-05-01T05:46:24.601" v="444" actId="1076"/>
        <pc:sldMkLst>
          <pc:docMk/>
          <pc:sldMk cId="638816599" sldId="299"/>
        </pc:sldMkLst>
        <pc:spChg chg="mod">
          <ac:chgData name="Das, Rakesh" userId="9d7fb1af-c9cb-4cf4-85df-e837f8154b67" providerId="ADAL" clId="{DCCC215C-80F8-4E8E-B1F1-91ACBB17178F}" dt="2024-05-01T05:32:41.249" v="352" actId="255"/>
          <ac:spMkLst>
            <pc:docMk/>
            <pc:sldMk cId="638816599" sldId="299"/>
            <ac:spMk id="2" creationId="{CA4973A1-9699-96DD-6420-85B414CC3725}"/>
          </ac:spMkLst>
        </pc:spChg>
        <pc:spChg chg="del mod">
          <ac:chgData name="Das, Rakesh" userId="9d7fb1af-c9cb-4cf4-85df-e837f8154b67" providerId="ADAL" clId="{DCCC215C-80F8-4E8E-B1F1-91ACBB17178F}" dt="2024-05-01T05:43:19.713" v="380" actId="478"/>
          <ac:spMkLst>
            <pc:docMk/>
            <pc:sldMk cId="638816599" sldId="299"/>
            <ac:spMk id="3" creationId="{9FB6A745-DABC-E38E-4FA6-C6D52745E9DB}"/>
          </ac:spMkLst>
        </pc:spChg>
        <pc:spChg chg="add mod">
          <ac:chgData name="Das, Rakesh" userId="9d7fb1af-c9cb-4cf4-85df-e837f8154b67" providerId="ADAL" clId="{DCCC215C-80F8-4E8E-B1F1-91ACBB17178F}" dt="2024-05-01T05:44:48.121" v="409" actId="1076"/>
          <ac:spMkLst>
            <pc:docMk/>
            <pc:sldMk cId="638816599" sldId="299"/>
            <ac:spMk id="4" creationId="{46C6F434-E544-1CD7-B151-34E923CF6164}"/>
          </ac:spMkLst>
        </pc:spChg>
        <pc:spChg chg="add mod">
          <ac:chgData name="Das, Rakesh" userId="9d7fb1af-c9cb-4cf4-85df-e837f8154b67" providerId="ADAL" clId="{DCCC215C-80F8-4E8E-B1F1-91ACBB17178F}" dt="2024-05-01T05:46:24.601" v="444" actId="1076"/>
          <ac:spMkLst>
            <pc:docMk/>
            <pc:sldMk cId="638816599" sldId="299"/>
            <ac:spMk id="5" creationId="{E226DBB9-41F3-9B6E-723D-E500E1E4E7B0}"/>
          </ac:spMkLst>
        </pc:spChg>
      </pc:sldChg>
      <pc:sldChg chg="addSp delSp modSp add mod">
        <pc:chgData name="Das, Rakesh" userId="9d7fb1af-c9cb-4cf4-85df-e837f8154b67" providerId="ADAL" clId="{DCCC215C-80F8-4E8E-B1F1-91ACBB17178F}" dt="2024-05-01T08:53:21.449" v="1044" actId="20577"/>
        <pc:sldMkLst>
          <pc:docMk/>
          <pc:sldMk cId="3118496794" sldId="300"/>
        </pc:sldMkLst>
        <pc:spChg chg="add mod">
          <ac:chgData name="Das, Rakesh" userId="9d7fb1af-c9cb-4cf4-85df-e837f8154b67" providerId="ADAL" clId="{DCCC215C-80F8-4E8E-B1F1-91ACBB17178F}" dt="2024-05-01T06:54:54.959" v="813" actId="1076"/>
          <ac:spMkLst>
            <pc:docMk/>
            <pc:sldMk cId="3118496794" sldId="300"/>
            <ac:spMk id="3" creationId="{7D5064FB-1818-D382-8CE7-6C80BA8CE4F3}"/>
          </ac:spMkLst>
        </pc:spChg>
        <pc:spChg chg="mod">
          <ac:chgData name="Das, Rakesh" userId="9d7fb1af-c9cb-4cf4-85df-e837f8154b67" providerId="ADAL" clId="{DCCC215C-80F8-4E8E-B1F1-91ACBB17178F}" dt="2024-05-01T08:53:21.449" v="1044" actId="20577"/>
          <ac:spMkLst>
            <pc:docMk/>
            <pc:sldMk cId="3118496794" sldId="300"/>
            <ac:spMk id="5" creationId="{E226DBB9-41F3-9B6E-723D-E500E1E4E7B0}"/>
          </ac:spMkLst>
        </pc:spChg>
        <pc:spChg chg="add del">
          <ac:chgData name="Das, Rakesh" userId="9d7fb1af-c9cb-4cf4-85df-e837f8154b67" providerId="ADAL" clId="{DCCC215C-80F8-4E8E-B1F1-91ACBB17178F}" dt="2024-05-01T05:51:32.623" v="469" actId="478"/>
          <ac:spMkLst>
            <pc:docMk/>
            <pc:sldMk cId="3118496794" sldId="300"/>
            <ac:spMk id="6" creationId="{C4866313-D978-42CA-ADAE-817DC5D18E60}"/>
          </ac:spMkLst>
        </pc:spChg>
        <pc:spChg chg="add del mod">
          <ac:chgData name="Das, Rakesh" userId="9d7fb1af-c9cb-4cf4-85df-e837f8154b67" providerId="ADAL" clId="{DCCC215C-80F8-4E8E-B1F1-91ACBB17178F}" dt="2024-05-01T05:51:31.263" v="468" actId="478"/>
          <ac:spMkLst>
            <pc:docMk/>
            <pc:sldMk cId="3118496794" sldId="300"/>
            <ac:spMk id="7" creationId="{E657DA41-024B-00C9-4914-4CC134E3EA1F}"/>
          </ac:spMkLst>
        </pc:spChg>
      </pc:sldChg>
      <pc:sldChg chg="addSp delSp modSp add mod setBg delDesignElem">
        <pc:chgData name="Das, Rakesh" userId="9d7fb1af-c9cb-4cf4-85df-e837f8154b67" providerId="ADAL" clId="{DCCC215C-80F8-4E8E-B1F1-91ACBB17178F}" dt="2024-05-01T09:04:53.313" v="1148" actId="1076"/>
        <pc:sldMkLst>
          <pc:docMk/>
          <pc:sldMk cId="1279114236" sldId="301"/>
        </pc:sldMkLst>
        <pc:spChg chg="mod">
          <ac:chgData name="Das, Rakesh" userId="9d7fb1af-c9cb-4cf4-85df-e837f8154b67" providerId="ADAL" clId="{DCCC215C-80F8-4E8E-B1F1-91ACBB17178F}" dt="2024-05-01T06:35:20.442" v="735" actId="27636"/>
          <ac:spMkLst>
            <pc:docMk/>
            <pc:sldMk cId="1279114236" sldId="301"/>
            <ac:spMk id="2" creationId="{B2429722-B126-58F1-4447-7AFB2B0F6F80}"/>
          </ac:spMkLst>
        </pc:spChg>
        <pc:spChg chg="add del mod">
          <ac:chgData name="Das, Rakesh" userId="9d7fb1af-c9cb-4cf4-85df-e837f8154b67" providerId="ADAL" clId="{DCCC215C-80F8-4E8E-B1F1-91ACBB17178F}" dt="2024-05-01T06:05:42.411" v="561" actId="478"/>
          <ac:spMkLst>
            <pc:docMk/>
            <pc:sldMk cId="1279114236" sldId="301"/>
            <ac:spMk id="4" creationId="{1BD051DA-66F6-297E-4C69-ED207A76CADA}"/>
          </ac:spMkLst>
        </pc:spChg>
        <pc:spChg chg="add mod">
          <ac:chgData name="Das, Rakesh" userId="9d7fb1af-c9cb-4cf4-85df-e837f8154b67" providerId="ADAL" clId="{DCCC215C-80F8-4E8E-B1F1-91ACBB17178F}" dt="2024-05-01T06:25:44.285" v="721" actId="1076"/>
          <ac:spMkLst>
            <pc:docMk/>
            <pc:sldMk cId="1279114236" sldId="301"/>
            <ac:spMk id="6" creationId="{47984B91-0018-0E67-39A3-FEA7793B130D}"/>
          </ac:spMkLst>
        </pc:spChg>
        <pc:spChg chg="add mod">
          <ac:chgData name="Das, Rakesh" userId="9d7fb1af-c9cb-4cf4-85df-e837f8154b67" providerId="ADAL" clId="{DCCC215C-80F8-4E8E-B1F1-91ACBB17178F}" dt="2024-05-01T06:25:44.285" v="721" actId="1076"/>
          <ac:spMkLst>
            <pc:docMk/>
            <pc:sldMk cId="1279114236" sldId="301"/>
            <ac:spMk id="8" creationId="{40DAEA4A-9F9B-69B0-357F-EC53B7E28886}"/>
          </ac:spMkLst>
        </pc:spChg>
        <pc:spChg chg="add mod">
          <ac:chgData name="Das, Rakesh" userId="9d7fb1af-c9cb-4cf4-85df-e837f8154b67" providerId="ADAL" clId="{DCCC215C-80F8-4E8E-B1F1-91ACBB17178F}" dt="2024-05-01T06:25:44.285" v="721" actId="1076"/>
          <ac:spMkLst>
            <pc:docMk/>
            <pc:sldMk cId="1279114236" sldId="301"/>
            <ac:spMk id="9" creationId="{2128F673-77C5-59AF-FB79-2ECF6769231A}"/>
          </ac:spMkLst>
        </pc:spChg>
        <pc:spChg chg="add mod">
          <ac:chgData name="Das, Rakesh" userId="9d7fb1af-c9cb-4cf4-85df-e837f8154b67" providerId="ADAL" clId="{DCCC215C-80F8-4E8E-B1F1-91ACBB17178F}" dt="2024-05-01T06:25:44.285" v="721" actId="1076"/>
          <ac:spMkLst>
            <pc:docMk/>
            <pc:sldMk cId="1279114236" sldId="301"/>
            <ac:spMk id="10" creationId="{C757641A-81C1-A663-EA82-CD7BEEAFC85D}"/>
          </ac:spMkLst>
        </pc:spChg>
        <pc:spChg chg="add mod">
          <ac:chgData name="Das, Rakesh" userId="9d7fb1af-c9cb-4cf4-85df-e837f8154b67" providerId="ADAL" clId="{DCCC215C-80F8-4E8E-B1F1-91ACBB17178F}" dt="2024-05-01T06:25:44.285" v="721" actId="1076"/>
          <ac:spMkLst>
            <pc:docMk/>
            <pc:sldMk cId="1279114236" sldId="301"/>
            <ac:spMk id="11" creationId="{5300AD20-46FE-D876-BD07-5406ADAFE41B}"/>
          </ac:spMkLst>
        </pc:spChg>
        <pc:spChg chg="add mod">
          <ac:chgData name="Das, Rakesh" userId="9d7fb1af-c9cb-4cf4-85df-e837f8154b67" providerId="ADAL" clId="{DCCC215C-80F8-4E8E-B1F1-91ACBB17178F}" dt="2024-05-01T06:25:44.285" v="721" actId="1076"/>
          <ac:spMkLst>
            <pc:docMk/>
            <pc:sldMk cId="1279114236" sldId="301"/>
            <ac:spMk id="12" creationId="{10FD720C-DB7F-0DC9-CD0F-81B5E6080423}"/>
          </ac:spMkLst>
        </pc:spChg>
        <pc:spChg chg="add mod">
          <ac:chgData name="Das, Rakesh" userId="9d7fb1af-c9cb-4cf4-85df-e837f8154b67" providerId="ADAL" clId="{DCCC215C-80F8-4E8E-B1F1-91ACBB17178F}" dt="2024-05-01T06:44:00.595" v="768" actId="20577"/>
          <ac:spMkLst>
            <pc:docMk/>
            <pc:sldMk cId="1279114236" sldId="301"/>
            <ac:spMk id="24" creationId="{2E3E8A86-D872-1772-E40F-AC97D75D2A5C}"/>
          </ac:spMkLst>
        </pc:spChg>
        <pc:spChg chg="add del mod">
          <ac:chgData name="Das, Rakesh" userId="9d7fb1af-c9cb-4cf4-85df-e837f8154b67" providerId="ADAL" clId="{DCCC215C-80F8-4E8E-B1F1-91ACBB17178F}" dt="2024-05-01T06:46:20.083" v="802" actId="21"/>
          <ac:spMkLst>
            <pc:docMk/>
            <pc:sldMk cId="1279114236" sldId="301"/>
            <ac:spMk id="28" creationId="{B710A739-7160-7E78-08F3-597C713E54A7}"/>
          </ac:spMkLst>
        </pc:spChg>
        <pc:spChg chg="add mod">
          <ac:chgData name="Das, Rakesh" userId="9d7fb1af-c9cb-4cf4-85df-e837f8154b67" providerId="ADAL" clId="{DCCC215C-80F8-4E8E-B1F1-91ACBB17178F}" dt="2024-05-01T06:47:35.729" v="812" actId="1076"/>
          <ac:spMkLst>
            <pc:docMk/>
            <pc:sldMk cId="1279114236" sldId="301"/>
            <ac:spMk id="30" creationId="{2713D8A3-7282-712A-2097-0E5180C3FBDD}"/>
          </ac:spMkLst>
        </pc:spChg>
        <pc:spChg chg="del mod">
          <ac:chgData name="Das, Rakesh" userId="9d7fb1af-c9cb-4cf4-85df-e837f8154b67" providerId="ADAL" clId="{DCCC215C-80F8-4E8E-B1F1-91ACBB17178F}" dt="2024-05-01T06:05:40.429" v="560" actId="478"/>
          <ac:spMkLst>
            <pc:docMk/>
            <pc:sldMk cId="1279114236" sldId="301"/>
            <ac:spMk id="33" creationId="{FFDFCD28-E485-B5E8-F2C1-B8FAE00F48AF}"/>
          </ac:spMkLst>
        </pc:spChg>
        <pc:spChg chg="add mod">
          <ac:chgData name="Das, Rakesh" userId="9d7fb1af-c9cb-4cf4-85df-e837f8154b67" providerId="ADAL" clId="{DCCC215C-80F8-4E8E-B1F1-91ACBB17178F}" dt="2024-05-01T09:04:53.313" v="1148" actId="1076"/>
          <ac:spMkLst>
            <pc:docMk/>
            <pc:sldMk cId="1279114236" sldId="301"/>
            <ac:spMk id="37" creationId="{70C1548B-988D-D02A-24C9-C2D47CC58003}"/>
          </ac:spMkLst>
        </pc:spChg>
        <pc:spChg chg="add mod">
          <ac:chgData name="Das, Rakesh" userId="9d7fb1af-c9cb-4cf4-85df-e837f8154b67" providerId="ADAL" clId="{DCCC215C-80F8-4E8E-B1F1-91ACBB17178F}" dt="2024-05-01T09:04:53.313" v="1148" actId="1076"/>
          <ac:spMkLst>
            <pc:docMk/>
            <pc:sldMk cId="1279114236" sldId="301"/>
            <ac:spMk id="38" creationId="{C1B92726-58E5-4FC9-D65B-49E2212C2039}"/>
          </ac:spMkLst>
        </pc:spChg>
        <pc:grpChg chg="del">
          <ac:chgData name="Das, Rakesh" userId="9d7fb1af-c9cb-4cf4-85df-e837f8154b67" providerId="ADAL" clId="{DCCC215C-80F8-4E8E-B1F1-91ACBB17178F}" dt="2024-05-01T06:04:32.958" v="544"/>
          <ac:grpSpMkLst>
            <pc:docMk/>
            <pc:sldMk cId="1279114236" sldId="301"/>
            <ac:grpSpMk id="34" creationId="{792AA144-DDFF-C43B-6866-516C9091D065}"/>
          </ac:grpSpMkLst>
        </pc:grpChg>
        <pc:picChg chg="del">
          <ac:chgData name="Das, Rakesh" userId="9d7fb1af-c9cb-4cf4-85df-e837f8154b67" providerId="ADAL" clId="{DCCC215C-80F8-4E8E-B1F1-91ACBB17178F}" dt="2024-05-01T06:04:44.507" v="556" actId="478"/>
          <ac:picMkLst>
            <pc:docMk/>
            <pc:sldMk cId="1279114236" sldId="301"/>
            <ac:picMk id="5" creationId="{8DB6ECC7-A81C-14EC-C139-1C9D724339AD}"/>
          </ac:picMkLst>
        </pc:picChg>
        <pc:picChg chg="del">
          <ac:chgData name="Das, Rakesh" userId="9d7fb1af-c9cb-4cf4-85df-e837f8154b67" providerId="ADAL" clId="{DCCC215C-80F8-4E8E-B1F1-91ACBB17178F}" dt="2024-05-01T06:04:45.051" v="557" actId="478"/>
          <ac:picMkLst>
            <pc:docMk/>
            <pc:sldMk cId="1279114236" sldId="301"/>
            <ac:picMk id="7" creationId="{47BBE355-14C1-C23A-DEEF-7EA014B288E7}"/>
          </ac:picMkLst>
        </pc:picChg>
        <pc:picChg chg="add mod">
          <ac:chgData name="Das, Rakesh" userId="9d7fb1af-c9cb-4cf4-85df-e837f8154b67" providerId="ADAL" clId="{DCCC215C-80F8-4E8E-B1F1-91ACBB17178F}" dt="2024-05-01T06:44:05.650" v="769" actId="1076"/>
          <ac:picMkLst>
            <pc:docMk/>
            <pc:sldMk cId="1279114236" sldId="301"/>
            <ac:picMk id="26" creationId="{EA899BD3-A32A-F264-B5BF-5B0C80033BFD}"/>
          </ac:picMkLst>
        </pc:picChg>
        <pc:picChg chg="add mod">
          <ac:chgData name="Das, Rakesh" userId="9d7fb1af-c9cb-4cf4-85df-e837f8154b67" providerId="ADAL" clId="{DCCC215C-80F8-4E8E-B1F1-91ACBB17178F}" dt="2024-05-01T06:46:41.825" v="807" actId="1076"/>
          <ac:picMkLst>
            <pc:docMk/>
            <pc:sldMk cId="1279114236" sldId="301"/>
            <ac:picMk id="32" creationId="{58A3DCBA-F4BF-9D02-24E4-39A609DF881A}"/>
          </ac:picMkLst>
        </pc:picChg>
        <pc:cxnChg chg="add mod">
          <ac:chgData name="Das, Rakesh" userId="9d7fb1af-c9cb-4cf4-85df-e837f8154b67" providerId="ADAL" clId="{DCCC215C-80F8-4E8E-B1F1-91ACBB17178F}" dt="2024-05-01T06:25:44.285" v="721" actId="1076"/>
          <ac:cxnSpMkLst>
            <pc:docMk/>
            <pc:sldMk cId="1279114236" sldId="301"/>
            <ac:cxnSpMk id="14" creationId="{3667BF5D-41F9-ACCA-AF28-5D99A78E5109}"/>
          </ac:cxnSpMkLst>
        </pc:cxnChg>
        <pc:cxnChg chg="add mod">
          <ac:chgData name="Das, Rakesh" userId="9d7fb1af-c9cb-4cf4-85df-e837f8154b67" providerId="ADAL" clId="{DCCC215C-80F8-4E8E-B1F1-91ACBB17178F}" dt="2024-05-01T06:25:44.285" v="721" actId="1076"/>
          <ac:cxnSpMkLst>
            <pc:docMk/>
            <pc:sldMk cId="1279114236" sldId="301"/>
            <ac:cxnSpMk id="15" creationId="{2588FB5C-E573-28AB-3186-A13A353E9BBA}"/>
          </ac:cxnSpMkLst>
        </pc:cxnChg>
        <pc:cxnChg chg="add mod">
          <ac:chgData name="Das, Rakesh" userId="9d7fb1af-c9cb-4cf4-85df-e837f8154b67" providerId="ADAL" clId="{DCCC215C-80F8-4E8E-B1F1-91ACBB17178F}" dt="2024-05-01T06:25:44.285" v="721" actId="1076"/>
          <ac:cxnSpMkLst>
            <pc:docMk/>
            <pc:sldMk cId="1279114236" sldId="301"/>
            <ac:cxnSpMk id="17" creationId="{1B5A45D4-D019-7774-73B0-1B19F340F136}"/>
          </ac:cxnSpMkLst>
        </pc:cxnChg>
        <pc:cxnChg chg="add mod">
          <ac:chgData name="Das, Rakesh" userId="9d7fb1af-c9cb-4cf4-85df-e837f8154b67" providerId="ADAL" clId="{DCCC215C-80F8-4E8E-B1F1-91ACBB17178F}" dt="2024-05-01T06:25:44.285" v="721" actId="1076"/>
          <ac:cxnSpMkLst>
            <pc:docMk/>
            <pc:sldMk cId="1279114236" sldId="301"/>
            <ac:cxnSpMk id="18" creationId="{D65ECA60-6790-2E5C-ED41-1719BE6D8BE1}"/>
          </ac:cxnSpMkLst>
        </pc:cxnChg>
        <pc:cxnChg chg="add mod">
          <ac:chgData name="Das, Rakesh" userId="9d7fb1af-c9cb-4cf4-85df-e837f8154b67" providerId="ADAL" clId="{DCCC215C-80F8-4E8E-B1F1-91ACBB17178F}" dt="2024-05-01T06:25:44.285" v="721" actId="1076"/>
          <ac:cxnSpMkLst>
            <pc:docMk/>
            <pc:sldMk cId="1279114236" sldId="301"/>
            <ac:cxnSpMk id="22" creationId="{7969088D-788D-A838-E29A-B220272A8DE9}"/>
          </ac:cxnSpMkLst>
        </pc:cxnChg>
      </pc:sldChg>
      <pc:sldChg chg="addSp delSp modSp add mod">
        <pc:chgData name="Das, Rakesh" userId="9d7fb1af-c9cb-4cf4-85df-e837f8154b67" providerId="ADAL" clId="{DCCC215C-80F8-4E8E-B1F1-91ACBB17178F}" dt="2024-05-01T07:14:01.845" v="863" actId="115"/>
        <pc:sldMkLst>
          <pc:docMk/>
          <pc:sldMk cId="507854255" sldId="302"/>
        </pc:sldMkLst>
        <pc:spChg chg="add mod">
          <ac:chgData name="Das, Rakesh" userId="9d7fb1af-c9cb-4cf4-85df-e837f8154b67" providerId="ADAL" clId="{DCCC215C-80F8-4E8E-B1F1-91ACBB17178F}" dt="2024-05-01T06:46:28.266" v="804" actId="1076"/>
          <ac:spMkLst>
            <pc:docMk/>
            <pc:sldMk cId="507854255" sldId="302"/>
            <ac:spMk id="3" creationId="{B710A739-7160-7E78-08F3-597C713E54A7}"/>
          </ac:spMkLst>
        </pc:spChg>
        <pc:spChg chg="del">
          <ac:chgData name="Das, Rakesh" userId="9d7fb1af-c9cb-4cf4-85df-e837f8154b67" providerId="ADAL" clId="{DCCC215C-80F8-4E8E-B1F1-91ACBB17178F}" dt="2024-05-01T06:45:57.298" v="792" actId="478"/>
          <ac:spMkLst>
            <pc:docMk/>
            <pc:sldMk cId="507854255" sldId="302"/>
            <ac:spMk id="6" creationId="{47984B91-0018-0E67-39A3-FEA7793B130D}"/>
          </ac:spMkLst>
        </pc:spChg>
        <pc:spChg chg="add">
          <ac:chgData name="Das, Rakesh" userId="9d7fb1af-c9cb-4cf4-85df-e837f8154b67" providerId="ADAL" clId="{DCCC215C-80F8-4E8E-B1F1-91ACBB17178F}" dt="2024-05-01T07:12:00.817" v="820"/>
          <ac:spMkLst>
            <pc:docMk/>
            <pc:sldMk cId="507854255" sldId="302"/>
            <ac:spMk id="7" creationId="{37F34531-FB8E-0462-1D17-AB41CD22A833}"/>
          </ac:spMkLst>
        </pc:spChg>
        <pc:spChg chg="del">
          <ac:chgData name="Das, Rakesh" userId="9d7fb1af-c9cb-4cf4-85df-e837f8154b67" providerId="ADAL" clId="{DCCC215C-80F8-4E8E-B1F1-91ACBB17178F}" dt="2024-05-01T06:45:57.298" v="792" actId="478"/>
          <ac:spMkLst>
            <pc:docMk/>
            <pc:sldMk cId="507854255" sldId="302"/>
            <ac:spMk id="8" creationId="{40DAEA4A-9F9B-69B0-357F-EC53B7E28886}"/>
          </ac:spMkLst>
        </pc:spChg>
        <pc:spChg chg="del">
          <ac:chgData name="Das, Rakesh" userId="9d7fb1af-c9cb-4cf4-85df-e837f8154b67" providerId="ADAL" clId="{DCCC215C-80F8-4E8E-B1F1-91ACBB17178F}" dt="2024-05-01T06:45:57.298" v="792" actId="478"/>
          <ac:spMkLst>
            <pc:docMk/>
            <pc:sldMk cId="507854255" sldId="302"/>
            <ac:spMk id="9" creationId="{2128F673-77C5-59AF-FB79-2ECF6769231A}"/>
          </ac:spMkLst>
        </pc:spChg>
        <pc:spChg chg="del">
          <ac:chgData name="Das, Rakesh" userId="9d7fb1af-c9cb-4cf4-85df-e837f8154b67" providerId="ADAL" clId="{DCCC215C-80F8-4E8E-B1F1-91ACBB17178F}" dt="2024-05-01T06:45:57.298" v="792" actId="478"/>
          <ac:spMkLst>
            <pc:docMk/>
            <pc:sldMk cId="507854255" sldId="302"/>
            <ac:spMk id="10" creationId="{C757641A-81C1-A663-EA82-CD7BEEAFC85D}"/>
          </ac:spMkLst>
        </pc:spChg>
        <pc:spChg chg="del">
          <ac:chgData name="Das, Rakesh" userId="9d7fb1af-c9cb-4cf4-85df-e837f8154b67" providerId="ADAL" clId="{DCCC215C-80F8-4E8E-B1F1-91ACBB17178F}" dt="2024-05-01T06:45:57.298" v="792" actId="478"/>
          <ac:spMkLst>
            <pc:docMk/>
            <pc:sldMk cId="507854255" sldId="302"/>
            <ac:spMk id="11" creationId="{5300AD20-46FE-D876-BD07-5406ADAFE41B}"/>
          </ac:spMkLst>
        </pc:spChg>
        <pc:spChg chg="del">
          <ac:chgData name="Das, Rakesh" userId="9d7fb1af-c9cb-4cf4-85df-e837f8154b67" providerId="ADAL" clId="{DCCC215C-80F8-4E8E-B1F1-91ACBB17178F}" dt="2024-05-01T06:45:59.570" v="793" actId="478"/>
          <ac:spMkLst>
            <pc:docMk/>
            <pc:sldMk cId="507854255" sldId="302"/>
            <ac:spMk id="12" creationId="{10FD720C-DB7F-0DC9-CD0F-81B5E6080423}"/>
          </ac:spMkLst>
        </pc:spChg>
        <pc:spChg chg="add mod">
          <ac:chgData name="Das, Rakesh" userId="9d7fb1af-c9cb-4cf4-85df-e837f8154b67" providerId="ADAL" clId="{DCCC215C-80F8-4E8E-B1F1-91ACBB17178F}" dt="2024-05-01T07:14:01.845" v="863" actId="115"/>
          <ac:spMkLst>
            <pc:docMk/>
            <pc:sldMk cId="507854255" sldId="302"/>
            <ac:spMk id="13" creationId="{D232F5A1-A5AC-1FCD-C34A-E2A93B92654D}"/>
          </ac:spMkLst>
        </pc:spChg>
        <pc:spChg chg="del mod">
          <ac:chgData name="Das, Rakesh" userId="9d7fb1af-c9cb-4cf4-85df-e837f8154b67" providerId="ADAL" clId="{DCCC215C-80F8-4E8E-B1F1-91ACBB17178F}" dt="2024-05-01T06:46:14.268" v="801"/>
          <ac:spMkLst>
            <pc:docMk/>
            <pc:sldMk cId="507854255" sldId="302"/>
            <ac:spMk id="24" creationId="{2E3E8A86-D872-1772-E40F-AC97D75D2A5C}"/>
          </ac:spMkLst>
        </pc:spChg>
        <pc:spChg chg="del mod">
          <ac:chgData name="Das, Rakesh" userId="9d7fb1af-c9cb-4cf4-85df-e837f8154b67" providerId="ADAL" clId="{DCCC215C-80F8-4E8E-B1F1-91ACBB17178F}" dt="2024-05-01T07:12:18.747" v="822" actId="478"/>
          <ac:spMkLst>
            <pc:docMk/>
            <pc:sldMk cId="507854255" sldId="302"/>
            <ac:spMk id="28" creationId="{B710A739-7160-7E78-08F3-597C713E54A7}"/>
          </ac:spMkLst>
        </pc:spChg>
        <pc:spChg chg="del mod">
          <ac:chgData name="Das, Rakesh" userId="9d7fb1af-c9cb-4cf4-85df-e837f8154b67" providerId="ADAL" clId="{DCCC215C-80F8-4E8E-B1F1-91ACBB17178F}" dt="2024-05-01T06:46:05.649" v="797" actId="478"/>
          <ac:spMkLst>
            <pc:docMk/>
            <pc:sldMk cId="507854255" sldId="302"/>
            <ac:spMk id="30" creationId="{2713D8A3-7282-712A-2097-0E5180C3FBDD}"/>
          </ac:spMkLst>
        </pc:spChg>
        <pc:picChg chg="add mod">
          <ac:chgData name="Das, Rakesh" userId="9d7fb1af-c9cb-4cf4-85df-e837f8154b67" providerId="ADAL" clId="{DCCC215C-80F8-4E8E-B1F1-91ACBB17178F}" dt="2024-05-01T06:47:20.112" v="811" actId="14100"/>
          <ac:picMkLst>
            <pc:docMk/>
            <pc:sldMk cId="507854255" sldId="302"/>
            <ac:picMk id="5" creationId="{C70EDAB8-E468-5768-A69B-3B5378DC68B4}"/>
          </ac:picMkLst>
        </pc:picChg>
        <pc:picChg chg="del">
          <ac:chgData name="Das, Rakesh" userId="9d7fb1af-c9cb-4cf4-85df-e837f8154b67" providerId="ADAL" clId="{DCCC215C-80F8-4E8E-B1F1-91ACBB17178F}" dt="2024-05-01T06:46:07.457" v="798" actId="478"/>
          <ac:picMkLst>
            <pc:docMk/>
            <pc:sldMk cId="507854255" sldId="302"/>
            <ac:picMk id="26" creationId="{EA899BD3-A32A-F264-B5BF-5B0C80033BFD}"/>
          </ac:picMkLst>
        </pc:picChg>
        <pc:picChg chg="del">
          <ac:chgData name="Das, Rakesh" userId="9d7fb1af-c9cb-4cf4-85df-e837f8154b67" providerId="ADAL" clId="{DCCC215C-80F8-4E8E-B1F1-91ACBB17178F}" dt="2024-05-01T06:45:57.298" v="792" actId="478"/>
          <ac:picMkLst>
            <pc:docMk/>
            <pc:sldMk cId="507854255" sldId="302"/>
            <ac:picMk id="32" creationId="{58A3DCBA-F4BF-9D02-24E4-39A609DF881A}"/>
          </ac:picMkLst>
        </pc:picChg>
        <pc:picChg chg="add">
          <ac:chgData name="Das, Rakesh" userId="9d7fb1af-c9cb-4cf4-85df-e837f8154b67" providerId="ADAL" clId="{DCCC215C-80F8-4E8E-B1F1-91ACBB17178F}" dt="2024-05-01T07:12:00.817" v="820"/>
          <ac:picMkLst>
            <pc:docMk/>
            <pc:sldMk cId="507854255" sldId="302"/>
            <ac:picMk id="2050" creationId="{41E973B8-7938-6CE7-B6A4-17BC08E09083}"/>
          </ac:picMkLst>
        </pc:picChg>
        <pc:picChg chg="add del mod">
          <ac:chgData name="Das, Rakesh" userId="9d7fb1af-c9cb-4cf4-85df-e837f8154b67" providerId="ADAL" clId="{DCCC215C-80F8-4E8E-B1F1-91ACBB17178F}" dt="2024-05-01T07:12:32.107" v="825" actId="478"/>
          <ac:picMkLst>
            <pc:docMk/>
            <pc:sldMk cId="507854255" sldId="302"/>
            <ac:picMk id="2052" creationId="{7DE4ED4E-7884-FB42-DC60-D4EDA33C055C}"/>
          </ac:picMkLst>
        </pc:picChg>
        <pc:cxnChg chg="del mod">
          <ac:chgData name="Das, Rakesh" userId="9d7fb1af-c9cb-4cf4-85df-e837f8154b67" providerId="ADAL" clId="{DCCC215C-80F8-4E8E-B1F1-91ACBB17178F}" dt="2024-05-01T06:45:57.298" v="792" actId="478"/>
          <ac:cxnSpMkLst>
            <pc:docMk/>
            <pc:sldMk cId="507854255" sldId="302"/>
            <ac:cxnSpMk id="14" creationId="{3667BF5D-41F9-ACCA-AF28-5D99A78E5109}"/>
          </ac:cxnSpMkLst>
        </pc:cxnChg>
        <pc:cxnChg chg="del mod">
          <ac:chgData name="Das, Rakesh" userId="9d7fb1af-c9cb-4cf4-85df-e837f8154b67" providerId="ADAL" clId="{DCCC215C-80F8-4E8E-B1F1-91ACBB17178F}" dt="2024-05-01T06:45:57.298" v="792" actId="478"/>
          <ac:cxnSpMkLst>
            <pc:docMk/>
            <pc:sldMk cId="507854255" sldId="302"/>
            <ac:cxnSpMk id="15" creationId="{2588FB5C-E573-28AB-3186-A13A353E9BBA}"/>
          </ac:cxnSpMkLst>
        </pc:cxnChg>
        <pc:cxnChg chg="del">
          <ac:chgData name="Das, Rakesh" userId="9d7fb1af-c9cb-4cf4-85df-e837f8154b67" providerId="ADAL" clId="{DCCC215C-80F8-4E8E-B1F1-91ACBB17178F}" dt="2024-05-01T06:45:57.298" v="792" actId="478"/>
          <ac:cxnSpMkLst>
            <pc:docMk/>
            <pc:sldMk cId="507854255" sldId="302"/>
            <ac:cxnSpMk id="17" creationId="{1B5A45D4-D019-7774-73B0-1B19F340F136}"/>
          </ac:cxnSpMkLst>
        </pc:cxnChg>
        <pc:cxnChg chg="del mod">
          <ac:chgData name="Das, Rakesh" userId="9d7fb1af-c9cb-4cf4-85df-e837f8154b67" providerId="ADAL" clId="{DCCC215C-80F8-4E8E-B1F1-91ACBB17178F}" dt="2024-05-01T06:45:57.298" v="792" actId="478"/>
          <ac:cxnSpMkLst>
            <pc:docMk/>
            <pc:sldMk cId="507854255" sldId="302"/>
            <ac:cxnSpMk id="18" creationId="{D65ECA60-6790-2E5C-ED41-1719BE6D8BE1}"/>
          </ac:cxnSpMkLst>
        </pc:cxnChg>
        <pc:cxnChg chg="del">
          <ac:chgData name="Das, Rakesh" userId="9d7fb1af-c9cb-4cf4-85df-e837f8154b67" providerId="ADAL" clId="{DCCC215C-80F8-4E8E-B1F1-91ACBB17178F}" dt="2024-05-01T06:45:57.298" v="792" actId="478"/>
          <ac:cxnSpMkLst>
            <pc:docMk/>
            <pc:sldMk cId="507854255" sldId="302"/>
            <ac:cxnSpMk id="22" creationId="{7969088D-788D-A838-E29A-B220272A8DE9}"/>
          </ac:cxnSpMkLst>
        </pc:cxnChg>
      </pc:sldChg>
      <pc:sldChg chg="addSp delSp modSp new mod">
        <pc:chgData name="Das, Rakesh" userId="9d7fb1af-c9cb-4cf4-85df-e837f8154b67" providerId="ADAL" clId="{DCCC215C-80F8-4E8E-B1F1-91ACBB17178F}" dt="2024-05-01T09:23:42.778" v="1285" actId="1076"/>
        <pc:sldMkLst>
          <pc:docMk/>
          <pc:sldMk cId="412736047" sldId="303"/>
        </pc:sldMkLst>
        <pc:spChg chg="del">
          <ac:chgData name="Das, Rakesh" userId="9d7fb1af-c9cb-4cf4-85df-e837f8154b67" providerId="ADAL" clId="{DCCC215C-80F8-4E8E-B1F1-91ACBB17178F}" dt="2024-05-01T09:20:25.109" v="1150" actId="478"/>
          <ac:spMkLst>
            <pc:docMk/>
            <pc:sldMk cId="412736047" sldId="303"/>
            <ac:spMk id="2" creationId="{83C5B4B7-9229-9744-AE54-67E317ED5F0B}"/>
          </ac:spMkLst>
        </pc:spChg>
        <pc:spChg chg="mod">
          <ac:chgData name="Das, Rakesh" userId="9d7fb1af-c9cb-4cf4-85df-e837f8154b67" providerId="ADAL" clId="{DCCC215C-80F8-4E8E-B1F1-91ACBB17178F}" dt="2024-05-01T09:23:42.778" v="1285" actId="1076"/>
          <ac:spMkLst>
            <pc:docMk/>
            <pc:sldMk cId="412736047" sldId="303"/>
            <ac:spMk id="3" creationId="{B057559A-BD9C-518A-DDEE-47C5423F485B}"/>
          </ac:spMkLst>
        </pc:spChg>
        <pc:spChg chg="add mod">
          <ac:chgData name="Das, Rakesh" userId="9d7fb1af-c9cb-4cf4-85df-e837f8154b67" providerId="ADAL" clId="{DCCC215C-80F8-4E8E-B1F1-91ACBB17178F}" dt="2024-05-01T09:20:25.612" v="1151"/>
          <ac:spMkLst>
            <pc:docMk/>
            <pc:sldMk cId="412736047" sldId="303"/>
            <ac:spMk id="4" creationId="{0BA27E6D-6360-0E89-7380-74745CE278AB}"/>
          </ac:spMkLst>
        </pc:spChg>
        <pc:spChg chg="add mod">
          <ac:chgData name="Das, Rakesh" userId="9d7fb1af-c9cb-4cf4-85df-e837f8154b67" providerId="ADAL" clId="{DCCC215C-80F8-4E8E-B1F1-91ACBB17178F}" dt="2024-05-01T09:22:59.616" v="1281" actId="21"/>
          <ac:spMkLst>
            <pc:docMk/>
            <pc:sldMk cId="412736047" sldId="303"/>
            <ac:spMk id="5" creationId="{F4950FBE-49F8-90AA-B02F-6D3A3561ABF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661EC3-0F0B-0348-A531-2BDD183CBFB8}" type="datetimeFigureOut">
              <a:rPr lang="en-US" smtClean="0"/>
              <a:t>4/30/2024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7915B4-DBA7-2D4C-A813-46E403B44AB0}" type="slidenum">
              <a:rPr lang="en-US" smtClean="0"/>
              <a:t>‹#›</a:t>
            </a:fld>
            <a:endParaRPr lang="en-US"/>
          </a:p>
        </p:txBody>
      </p:sp>
    </p:spTree>
    <p:extLst>
      <p:ext uri="{BB962C8B-B14F-4D97-AF65-F5344CB8AC3E}">
        <p14:creationId xmlns:p14="http://schemas.microsoft.com/office/powerpoint/2010/main" val="18706209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latin typeface="Calibri" panose="020F0502020204030204" pitchFamily="34" charset="0"/>
              </a:rPr>
              <a:t>Motivation: </a:t>
            </a:r>
            <a:br>
              <a:rPr lang="en-US" sz="1800" dirty="0">
                <a:latin typeface="Calibri" panose="020F0502020204030204" pitchFamily="34" charset="0"/>
              </a:rPr>
            </a:br>
            <a:br>
              <a:rPr lang="en-US" sz="1800" dirty="0">
                <a:latin typeface="Calibri" panose="020F0502020204030204" pitchFamily="34" charset="0"/>
              </a:rPr>
            </a:br>
            <a:r>
              <a:rPr lang="en-US" sz="1800" b="1" dirty="0">
                <a:latin typeface="Calibri" panose="020F0502020204030204" pitchFamily="34" charset="0"/>
              </a:rPr>
              <a:t>Limitations of Current Metadata Support</a:t>
            </a:r>
            <a:r>
              <a:rPr lang="en-US" sz="1800" b="0" dirty="0">
                <a:latin typeface="Calibri" panose="020F0502020204030204" pitchFamily="34" charset="0"/>
              </a:rPr>
              <a:t>: Existing metadata support for HPC N-1 workloads on distributed burst buffers faces significant limitations, particularly in managing metadata for shared files across multiple processes.</a:t>
            </a:r>
          </a:p>
          <a:p>
            <a:r>
              <a:rPr lang="en-US" sz="1800" b="1" dirty="0">
                <a:latin typeface="Calibri" panose="020F0502020204030204" pitchFamily="34" charset="0"/>
              </a:rPr>
              <a:t>Introduction of </a:t>
            </a:r>
            <a:r>
              <a:rPr lang="en-US" sz="1800" b="1" dirty="0" err="1">
                <a:latin typeface="Calibri" panose="020F0502020204030204" pitchFamily="34" charset="0"/>
              </a:rPr>
              <a:t>MetaKV</a:t>
            </a:r>
            <a:r>
              <a:rPr lang="en-US" sz="1800" b="0" dirty="0">
                <a:latin typeface="Calibri" panose="020F0502020204030204" pitchFamily="34" charset="0"/>
              </a:rPr>
              <a:t>: The paper proposes </a:t>
            </a:r>
            <a:r>
              <a:rPr lang="en-US" sz="1800" b="0" dirty="0" err="1">
                <a:latin typeface="Calibri" panose="020F0502020204030204" pitchFamily="34" charset="0"/>
              </a:rPr>
              <a:t>MetaKV</a:t>
            </a:r>
            <a:r>
              <a:rPr lang="en-US" sz="1800" b="0" dirty="0">
                <a:latin typeface="Calibri" panose="020F0502020204030204" pitchFamily="34" charset="0"/>
              </a:rPr>
              <a:t> as a solution to address these limitations. </a:t>
            </a:r>
            <a:r>
              <a:rPr lang="en-US" sz="1800" b="0" dirty="0" err="1">
                <a:latin typeface="Calibri" panose="020F0502020204030204" pitchFamily="34" charset="0"/>
              </a:rPr>
              <a:t>MetaKV</a:t>
            </a:r>
            <a:r>
              <a:rPr lang="en-US" sz="1800" b="0" dirty="0">
                <a:latin typeface="Calibri" panose="020F0502020204030204" pitchFamily="34" charset="0"/>
              </a:rPr>
              <a:t> is a key-value store designed specifically to enhance metadata management performance in scientific applications.</a:t>
            </a:r>
          </a:p>
          <a:p>
            <a:r>
              <a:rPr lang="en-US" sz="1800" b="1" dirty="0">
                <a:latin typeface="Calibri" panose="020F0502020204030204" pitchFamily="34" charset="0"/>
              </a:rPr>
              <a:t>Improving Metadata Handling</a:t>
            </a:r>
            <a:r>
              <a:rPr lang="en-US" sz="1800" b="0" dirty="0">
                <a:latin typeface="Calibri" panose="020F0502020204030204" pitchFamily="34" charset="0"/>
              </a:rPr>
              <a:t>: </a:t>
            </a:r>
            <a:r>
              <a:rPr lang="en-US" sz="1800" b="0" dirty="0" err="1">
                <a:latin typeface="Calibri" panose="020F0502020204030204" pitchFamily="34" charset="0"/>
              </a:rPr>
              <a:t>MetaKV</a:t>
            </a:r>
            <a:r>
              <a:rPr lang="en-US" sz="1800" b="0" dirty="0">
                <a:latin typeface="Calibri" panose="020F0502020204030204" pitchFamily="34" charset="0"/>
              </a:rPr>
              <a:t> aims to enhance metadata handling for scientific applications by offering fast write operations, efficient read clustering, and optimized communication patterns for shared file operations.</a:t>
            </a:r>
          </a:p>
          <a:p>
            <a:r>
              <a:rPr lang="en-US" sz="1800" b="1" dirty="0">
                <a:latin typeface="Calibri" panose="020F0502020204030204" pitchFamily="34" charset="0"/>
              </a:rPr>
              <a:t>Scalability and Performance</a:t>
            </a:r>
            <a:r>
              <a:rPr lang="en-US" sz="1800" b="0" dirty="0">
                <a:latin typeface="Calibri" panose="020F0502020204030204" pitchFamily="34" charset="0"/>
              </a:rPr>
              <a:t>: </a:t>
            </a:r>
            <a:r>
              <a:rPr lang="en-US" sz="1800" b="0" dirty="0" err="1">
                <a:latin typeface="Calibri" panose="020F0502020204030204" pitchFamily="34" charset="0"/>
              </a:rPr>
              <a:t>MetaKV</a:t>
            </a:r>
            <a:r>
              <a:rPr lang="en-US" sz="1800" b="0" dirty="0">
                <a:latin typeface="Calibri" panose="020F0502020204030204" pitchFamily="34" charset="0"/>
              </a:rPr>
              <a:t> is designed to deliver scalable and high-performance metadata services under various scientific metadata workloads. It aims to provide significant improvements over existing state-of-the-art solutions in terms of scalability, efficiency, and overall performance.</a:t>
            </a:r>
            <a:br>
              <a:rPr lang="en-US" sz="1800" b="0" dirty="0">
                <a:latin typeface="Calibri" panose="020F0502020204030204" pitchFamily="34" charset="0"/>
              </a:rPr>
            </a:br>
            <a:br>
              <a:rPr lang="en-US" sz="1800" b="0" dirty="0">
                <a:latin typeface="Calibri" panose="020F0502020204030204" pitchFamily="34" charset="0"/>
              </a:rPr>
            </a:br>
            <a:r>
              <a:rPr lang="en-US" b="1" i="0" u="none" strike="noStrike" dirty="0">
                <a:solidFill>
                  <a:srgbClr val="ECECEC"/>
                </a:solidFill>
                <a:effectLst/>
                <a:latin typeface="Söhne"/>
              </a:rPr>
              <a:t>Goals:</a:t>
            </a:r>
            <a:br>
              <a:rPr lang="en-US" b="0" i="0" u="none" strike="noStrike" dirty="0">
                <a:solidFill>
                  <a:srgbClr val="ECECEC"/>
                </a:solidFill>
                <a:effectLst/>
                <a:latin typeface="Söhne"/>
              </a:rPr>
            </a:br>
            <a:r>
              <a:rPr lang="en-US" b="0" i="0" u="none" strike="noStrike" dirty="0">
                <a:solidFill>
                  <a:srgbClr val="ECECEC"/>
                </a:solidFill>
                <a:effectLst/>
                <a:latin typeface="Söhne"/>
              </a:rPr>
              <a:t>Develop an architecture integrated with both established and newly developed tools to collect and analyze online performance statistics of scientific workflow executions from heterogeneous sources.</a:t>
            </a:r>
            <a:br>
              <a:rPr lang="en-US" b="0" i="0" u="none" strike="noStrike" dirty="0">
                <a:solidFill>
                  <a:srgbClr val="ECECEC"/>
                </a:solidFill>
                <a:effectLst/>
                <a:latin typeface="Söhne"/>
              </a:rPr>
            </a:br>
            <a:r>
              <a:rPr lang="en-US" b="0" i="0" u="none" strike="noStrike" dirty="0">
                <a:solidFill>
                  <a:srgbClr val="ECECEC"/>
                </a:solidFill>
                <a:effectLst/>
                <a:latin typeface="Söhne"/>
              </a:rPr>
              <a:t>Enable the correlation of online workflow performance data with data from the underlying infrastructure to optimize system design and solution development.</a:t>
            </a:r>
            <a:br>
              <a:rPr lang="en-US" b="0" i="0" u="none" strike="noStrike" dirty="0">
                <a:solidFill>
                  <a:srgbClr val="ECECEC"/>
                </a:solidFill>
                <a:effectLst/>
                <a:latin typeface="Söhne"/>
              </a:rPr>
            </a:br>
            <a:r>
              <a:rPr lang="en-US" b="0" i="0" u="none" strike="noStrike" dirty="0">
                <a:solidFill>
                  <a:srgbClr val="ECECEC"/>
                </a:solidFill>
                <a:effectLst/>
                <a:latin typeface="Söhne"/>
              </a:rPr>
              <a:t>Validate the approach through real-world workflow executions under both normal and anomalous conditions to demonstrate its effectiveness in identifying anomalies.</a:t>
            </a:r>
            <a:br>
              <a:rPr lang="en-US" b="0" i="0" u="none" strike="noStrike" dirty="0">
                <a:solidFill>
                  <a:srgbClr val="ECECEC"/>
                </a:solidFill>
                <a:effectLst/>
                <a:latin typeface="Söhne"/>
              </a:rPr>
            </a:br>
            <a:r>
              <a:rPr lang="en-US" b="0" i="0" u="none" strike="noStrike" dirty="0">
                <a:solidFill>
                  <a:srgbClr val="ECECEC"/>
                </a:solidFill>
                <a:effectLst/>
                <a:latin typeface="Söhne"/>
              </a:rPr>
              <a:t>Provide a comprehensive resource of training data for automated machine learning analysis to enhance scientific productivity and infrastructure optimization efforts.</a:t>
            </a:r>
          </a:p>
          <a:p>
            <a:endParaRPr lang="en-US" dirty="0"/>
          </a:p>
          <a:p>
            <a:r>
              <a:rPr lang="en-US" b="0" i="0" u="none" strike="noStrike" dirty="0" err="1">
                <a:solidFill>
                  <a:srgbClr val="ECECEC"/>
                </a:solidFill>
                <a:effectLst/>
                <a:latin typeface="Söhne"/>
              </a:rPr>
              <a:t>Exascale</a:t>
            </a:r>
            <a:r>
              <a:rPr lang="en-US" b="0" i="0" u="none" strike="noStrike" dirty="0">
                <a:solidFill>
                  <a:srgbClr val="ECECEC"/>
                </a:solidFill>
                <a:effectLst/>
                <a:latin typeface="Söhne"/>
              </a:rPr>
              <a:t> computing represents a significant advancement in the capability of supercomputers, enabling them to perform a quintillion, or 10^18, calculations per second. This leap in computing power is opening doors for simulations and problem-solving at scales that were previously unattainable, particularly in fields such as materials science and high-performance computing (HPC).</a:t>
            </a:r>
          </a:p>
          <a:p>
            <a:endParaRPr lang="en-US" b="0" i="0" u="none" strike="noStrike" dirty="0">
              <a:solidFill>
                <a:srgbClr val="ECECEC"/>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1-gul-regular"/>
              </a:rPr>
              <a:t>I/O-intensive genome analysis workflow</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t1-gul-regular"/>
              </a:rPr>
              <a:t>CPU- and memory-intensive material science workflow. </a:t>
            </a:r>
            <a:endParaRPr lang="en-US" dirty="0">
              <a:effectLst/>
            </a:endParaRPr>
          </a:p>
          <a:p>
            <a:endParaRPr lang="en-US" dirty="0"/>
          </a:p>
          <a:p>
            <a:endParaRPr lang="en-US" dirty="0"/>
          </a:p>
        </p:txBody>
      </p:sp>
      <p:sp>
        <p:nvSpPr>
          <p:cNvPr id="4" name="Slide Number Placeholder 3"/>
          <p:cNvSpPr>
            <a:spLocks noGrp="1"/>
          </p:cNvSpPr>
          <p:nvPr>
            <p:ph type="sldNum" sz="quarter" idx="5"/>
          </p:nvPr>
        </p:nvSpPr>
        <p:spPr/>
        <p:txBody>
          <a:bodyPr/>
          <a:lstStyle/>
          <a:p>
            <a:fld id="{267915B4-DBA7-2D4C-A813-46E403B44AB0}" type="slidenum">
              <a:rPr lang="en-US" smtClean="0"/>
              <a:t>3</a:t>
            </a:fld>
            <a:endParaRPr lang="en-US"/>
          </a:p>
        </p:txBody>
      </p:sp>
    </p:spTree>
    <p:extLst>
      <p:ext uri="{BB962C8B-B14F-4D97-AF65-F5344CB8AC3E}">
        <p14:creationId xmlns:p14="http://schemas.microsoft.com/office/powerpoint/2010/main" val="6670120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marR="267970" lvl="0" indent="-342900" algn="just" fontAlgn="base">
              <a:lnSpc>
                <a:spcPct val="163000"/>
              </a:lnSpc>
              <a:spcBef>
                <a:spcPts val="0"/>
              </a:spcBef>
              <a:spcAft>
                <a:spcPts val="0"/>
              </a:spcAft>
              <a:buClr>
                <a:srgbClr val="000000"/>
              </a:buClr>
              <a:buSzPts val="1200"/>
              <a:buFont typeface="+mj-lt"/>
              <a:buAutoNum type="arabicPeriod"/>
            </a:pPr>
            <a:r>
              <a:rPr lang="en-US"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Integrated Architecture for Data Capture and Analysis</a:t>
            </a:r>
            <a:r>
              <a:rPr lang="en-US"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The paper presents an architecture that integrates existing tools with newly developed ones to collect and analyze performance data from scientific workflows. This approach aims to improve the design, development, and optimization of next-generation systems and solutions by capturing workflow characteristics and performance data in real-time. </a:t>
            </a:r>
          </a:p>
          <a:p>
            <a:pPr marL="342900" marR="267970" lvl="0" indent="-342900" algn="just" fontAlgn="base">
              <a:lnSpc>
                <a:spcPct val="163000"/>
              </a:lnSpc>
              <a:spcBef>
                <a:spcPts val="0"/>
              </a:spcBef>
              <a:spcAft>
                <a:spcPts val="0"/>
              </a:spcAft>
              <a:buClr>
                <a:srgbClr val="000000"/>
              </a:buClr>
              <a:buSzPts val="1200"/>
              <a:buFont typeface="+mj-lt"/>
              <a:buAutoNum type="arabicPeriod"/>
            </a:pPr>
            <a:r>
              <a:rPr lang="en-US"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Combining Panorama and RAMSES Strengths</a:t>
            </a:r>
            <a:r>
              <a:rPr lang="en-US"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By leveraging the strengths of both the Panorama and RAMSES projects, the architecture aims to offer a comprehensive system for capturing workflow and infrastructure performance data, enhancing the understanding of scientific workflows in extreme-scale science environments. </a:t>
            </a:r>
          </a:p>
          <a:p>
            <a:pPr marL="342900" marR="267970" lvl="0" indent="-342900" algn="just" fontAlgn="base">
              <a:lnSpc>
                <a:spcPct val="163000"/>
              </a:lnSpc>
              <a:spcBef>
                <a:spcPts val="0"/>
              </a:spcBef>
              <a:spcAft>
                <a:spcPts val="0"/>
              </a:spcAft>
              <a:buClr>
                <a:srgbClr val="000000"/>
              </a:buClr>
              <a:buSzPts val="1200"/>
              <a:buFont typeface="+mj-lt"/>
              <a:buAutoNum type="arabicPeriod"/>
            </a:pPr>
            <a:r>
              <a:rPr lang="en-US"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Real-World Workflow Execution Validation</a:t>
            </a:r>
            <a:r>
              <a:rPr lang="en-US"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The approach was validated using two real-world scientific workflows under normal and anomalous conditions. This included an I/O-intensive genome analysis workflow and a CPU- and memory-intensive material science workflow, demonstrating the system's ability to correctly identify injected anomalies. </a:t>
            </a:r>
          </a:p>
          <a:p>
            <a:pPr marL="342900" marR="267970" lvl="0" indent="-342900" algn="just" fontAlgn="base">
              <a:lnSpc>
                <a:spcPct val="163000"/>
              </a:lnSpc>
              <a:spcBef>
                <a:spcPts val="0"/>
              </a:spcBef>
              <a:spcAft>
                <a:spcPts val="0"/>
              </a:spcAft>
              <a:buClr>
                <a:srgbClr val="000000"/>
              </a:buClr>
              <a:buSzPts val="1200"/>
              <a:buFont typeface="+mj-lt"/>
              <a:buAutoNum type="arabicPeriod"/>
            </a:pPr>
            <a:r>
              <a:rPr lang="en-US"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Automated Data Collection and Analysis</a:t>
            </a:r>
            <a:r>
              <a:rPr lang="en-US"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The system automates the process of gathering, storing, and analyzing large volumes of heterogeneous data, leveraging the ELK stack (Elasticsearch, Logstash, and Kibana) for efficient data ingestion, discovery, retrieval, and visualization. </a:t>
            </a:r>
          </a:p>
          <a:p>
            <a:pPr marL="342900" marR="267970" lvl="0" indent="-342900" algn="just" fontAlgn="base">
              <a:lnSpc>
                <a:spcPct val="163000"/>
              </a:lnSpc>
              <a:spcBef>
                <a:spcPts val="0"/>
              </a:spcBef>
              <a:spcAft>
                <a:spcPts val="2845"/>
              </a:spcAft>
              <a:buClr>
                <a:srgbClr val="000000"/>
              </a:buClr>
              <a:buSzPts val="1200"/>
              <a:buFont typeface="+mj-lt"/>
              <a:buAutoNum type="arabicPeriod"/>
            </a:pPr>
            <a:r>
              <a:rPr lang="en-US"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Enhancing Scientific Productivity</a:t>
            </a:r>
            <a:r>
              <a:rPr lang="en-US"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The architecture is designed not only to improve application performance through better understanding and optimization but also to aid in the development of novel, application-</a:t>
            </a:r>
            <a:r>
              <a:rPr lang="en-US" sz="1800" kern="100" dirty="0">
                <a:solidFill>
                  <a:srgbClr val="000000"/>
                </a:solidFill>
                <a:effectLst/>
                <a:latin typeface="Calibri" panose="020F0502020204030204" pitchFamily="34" charset="0"/>
                <a:ea typeface="Calibri" panose="020F0502020204030204" pitchFamily="34" charset="0"/>
              </a:rPr>
              <a:t>aware schedulers for workflow systems and anomaly detection during workflow executions. </a:t>
            </a:r>
          </a:p>
          <a:p>
            <a:pPr marL="342900" marR="267970" lvl="0" indent="-342900" algn="just" fontAlgn="base">
              <a:lnSpc>
                <a:spcPct val="163000"/>
              </a:lnSpc>
              <a:spcBef>
                <a:spcPts val="0"/>
              </a:spcBef>
              <a:spcAft>
                <a:spcPts val="2845"/>
              </a:spcAft>
              <a:buClr>
                <a:srgbClr val="000000"/>
              </a:buClr>
              <a:buSzPts val="1200"/>
              <a:buFont typeface="+mj-lt"/>
              <a:buAutoNum type="arabicPeriod"/>
            </a:pPr>
            <a:r>
              <a:rPr lang="en-US" sz="1800" b="1" dirty="0">
                <a:solidFill>
                  <a:srgbClr val="000000"/>
                </a:solidFill>
                <a:effectLst/>
                <a:latin typeface="Calibri" panose="020F0502020204030204" pitchFamily="34" charset="0"/>
                <a:ea typeface="Calibri" panose="020F0502020204030204" pitchFamily="34" charset="0"/>
              </a:rPr>
              <a:t>Comprehensive Knowledge Base Creation</a:t>
            </a:r>
            <a:r>
              <a:rPr lang="en-US" sz="1800" dirty="0">
                <a:solidFill>
                  <a:srgbClr val="000000"/>
                </a:solidFill>
                <a:effectLst/>
                <a:latin typeface="Calibri" panose="020F0502020204030204" pitchFamily="34" charset="0"/>
                <a:ea typeface="Calibri" panose="020F0502020204030204" pitchFamily="34" charset="0"/>
              </a:rPr>
              <a:t>: Through the orchestration of well-established tools, the proposed system facilitates the creation of a comprehensive knowledge base of applications, system characteristics, and requirements. This helps address the complexity of scientific applications and the nature of distributed computing by providing a broader understanding of system behavior and environment.</a:t>
            </a:r>
            <a:r>
              <a:rPr lang="en-US" dirty="0">
                <a:effectLst/>
              </a:rPr>
              <a:t> </a:t>
            </a:r>
            <a:endParaRPr lang="en-US" dirty="0"/>
          </a:p>
        </p:txBody>
      </p:sp>
      <p:sp>
        <p:nvSpPr>
          <p:cNvPr id="4" name="Slide Number Placeholder 3"/>
          <p:cNvSpPr>
            <a:spLocks noGrp="1"/>
          </p:cNvSpPr>
          <p:nvPr>
            <p:ph type="sldNum" sz="quarter" idx="5"/>
          </p:nvPr>
        </p:nvSpPr>
        <p:spPr/>
        <p:txBody>
          <a:bodyPr/>
          <a:lstStyle/>
          <a:p>
            <a:fld id="{267915B4-DBA7-2D4C-A813-46E403B44AB0}" type="slidenum">
              <a:rPr lang="en-US" smtClean="0"/>
              <a:t>13</a:t>
            </a:fld>
            <a:endParaRPr lang="en-US"/>
          </a:p>
        </p:txBody>
      </p:sp>
    </p:spTree>
    <p:extLst>
      <p:ext uri="{BB962C8B-B14F-4D97-AF65-F5344CB8AC3E}">
        <p14:creationId xmlns:p14="http://schemas.microsoft.com/office/powerpoint/2010/main" val="37823320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7B9F1-A62B-7AAE-4AF0-FDD36B8E8D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4EAEBF-7D01-99DB-76F9-271DB69713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C3DDCC-7488-1637-6DBC-B3058579BFC1}"/>
              </a:ext>
            </a:extLst>
          </p:cNvPr>
          <p:cNvSpPr>
            <a:spLocks noGrp="1"/>
          </p:cNvSpPr>
          <p:nvPr>
            <p:ph type="body" idx="1"/>
          </p:nvPr>
        </p:nvSpPr>
        <p:spPr/>
        <p:txBody>
          <a:bodyPr/>
          <a:lstStyle/>
          <a:p>
            <a:pPr marL="342900" marR="267970" lvl="0" indent="-342900" algn="just" fontAlgn="base">
              <a:lnSpc>
                <a:spcPct val="163000"/>
              </a:lnSpc>
              <a:spcBef>
                <a:spcPts val="0"/>
              </a:spcBef>
              <a:spcAft>
                <a:spcPts val="0"/>
              </a:spcAft>
              <a:buClr>
                <a:srgbClr val="000000"/>
              </a:buClr>
              <a:buSzPts val="1200"/>
              <a:buFont typeface="+mj-lt"/>
              <a:buAutoNum type="arabicPeriod"/>
            </a:pPr>
            <a:r>
              <a:rPr lang="en-US"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Integrated Architecture for Data Capture and Analysis</a:t>
            </a:r>
            <a:r>
              <a:rPr lang="en-US"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The paper presents an architecture that integrates existing tools with newly developed ones to collect and analyze performance data from scientific workflows. This approach aims to improve the design, development, and optimization of next-generation systems and solutions by capturing workflow characteristics and performance data in real-time. </a:t>
            </a:r>
          </a:p>
          <a:p>
            <a:pPr marL="342900" marR="267970" lvl="0" indent="-342900" algn="just" fontAlgn="base">
              <a:lnSpc>
                <a:spcPct val="163000"/>
              </a:lnSpc>
              <a:spcBef>
                <a:spcPts val="0"/>
              </a:spcBef>
              <a:spcAft>
                <a:spcPts val="0"/>
              </a:spcAft>
              <a:buClr>
                <a:srgbClr val="000000"/>
              </a:buClr>
              <a:buSzPts val="1200"/>
              <a:buFont typeface="+mj-lt"/>
              <a:buAutoNum type="arabicPeriod"/>
            </a:pPr>
            <a:r>
              <a:rPr lang="en-US"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Combining Panorama and RAMSES Strengths</a:t>
            </a:r>
            <a:r>
              <a:rPr lang="en-US"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By leveraging the strengths of both the Panorama and RAMSES projects, the architecture aims to offer a comprehensive system for capturing workflow and infrastructure performance data, enhancing the understanding of scientific workflows in extreme-scale science environments. </a:t>
            </a:r>
          </a:p>
          <a:p>
            <a:pPr marL="342900" marR="267970" lvl="0" indent="-342900" algn="just" fontAlgn="base">
              <a:lnSpc>
                <a:spcPct val="163000"/>
              </a:lnSpc>
              <a:spcBef>
                <a:spcPts val="0"/>
              </a:spcBef>
              <a:spcAft>
                <a:spcPts val="0"/>
              </a:spcAft>
              <a:buClr>
                <a:srgbClr val="000000"/>
              </a:buClr>
              <a:buSzPts val="1200"/>
              <a:buFont typeface="+mj-lt"/>
              <a:buAutoNum type="arabicPeriod"/>
            </a:pPr>
            <a:r>
              <a:rPr lang="en-US"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Real-World Workflow Execution Validation</a:t>
            </a:r>
            <a:r>
              <a:rPr lang="en-US"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The approach was validated using two real-world scientific workflows under normal and anomalous conditions. This included an I/O-intensive genome analysis workflow and a CPU- and memory-intensive material science workflow, demonstrating the system's ability to correctly identify injected anomalies. </a:t>
            </a:r>
          </a:p>
          <a:p>
            <a:pPr marL="342900" marR="267970" lvl="0" indent="-342900" algn="just" fontAlgn="base">
              <a:lnSpc>
                <a:spcPct val="163000"/>
              </a:lnSpc>
              <a:spcBef>
                <a:spcPts val="0"/>
              </a:spcBef>
              <a:spcAft>
                <a:spcPts val="0"/>
              </a:spcAft>
              <a:buClr>
                <a:srgbClr val="000000"/>
              </a:buClr>
              <a:buSzPts val="1200"/>
              <a:buFont typeface="+mj-lt"/>
              <a:buAutoNum type="arabicPeriod"/>
            </a:pPr>
            <a:r>
              <a:rPr lang="en-US"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Automated Data Collection and Analysis</a:t>
            </a:r>
            <a:r>
              <a:rPr lang="en-US"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The system automates the process of gathering, storing, and analyzing large volumes of heterogeneous data, leveraging the ELK stack (Elasticsearch, Logstash, and Kibana) for efficient data ingestion, discovery, retrieval, and visualization. </a:t>
            </a:r>
          </a:p>
          <a:p>
            <a:pPr marL="342900" marR="267970" lvl="0" indent="-342900" algn="just" fontAlgn="base">
              <a:lnSpc>
                <a:spcPct val="163000"/>
              </a:lnSpc>
              <a:spcBef>
                <a:spcPts val="0"/>
              </a:spcBef>
              <a:spcAft>
                <a:spcPts val="2845"/>
              </a:spcAft>
              <a:buClr>
                <a:srgbClr val="000000"/>
              </a:buClr>
              <a:buSzPts val="1200"/>
              <a:buFont typeface="+mj-lt"/>
              <a:buAutoNum type="arabicPeriod"/>
            </a:pPr>
            <a:r>
              <a:rPr lang="en-US"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Enhancing Scientific Productivity</a:t>
            </a:r>
            <a:r>
              <a:rPr lang="en-US"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The architecture is designed not only to improve application performance through better understanding and optimization but also to aid in the development of novel, application-</a:t>
            </a:r>
          </a:p>
          <a:p>
            <a:pPr marL="6350" marR="0" indent="-6350" algn="r">
              <a:lnSpc>
                <a:spcPct val="107000"/>
              </a:lnSpc>
              <a:spcBef>
                <a:spcPts val="0"/>
              </a:spcBef>
              <a:spcAft>
                <a:spcPts val="1420"/>
              </a:spcAft>
            </a:pPr>
            <a:r>
              <a:rPr lang="en-US" sz="1800" kern="100" dirty="0">
                <a:solidFill>
                  <a:srgbClr val="000000"/>
                </a:solidFill>
                <a:effectLst/>
                <a:latin typeface="Calibri" panose="020F0502020204030204" pitchFamily="34" charset="0"/>
                <a:ea typeface="Calibri" panose="020F0502020204030204" pitchFamily="34" charset="0"/>
              </a:rPr>
              <a:t>1</a:t>
            </a:r>
          </a:p>
          <a:p>
            <a:pPr marL="508000" marR="267970" indent="0" algn="just">
              <a:lnSpc>
                <a:spcPct val="163000"/>
              </a:lnSpc>
              <a:spcBef>
                <a:spcPts val="0"/>
              </a:spcBef>
              <a:spcAft>
                <a:spcPts val="0"/>
              </a:spcAft>
            </a:pPr>
            <a:r>
              <a:rPr lang="en-US" sz="1800" kern="100" dirty="0">
                <a:solidFill>
                  <a:srgbClr val="000000"/>
                </a:solidFill>
                <a:effectLst/>
                <a:latin typeface="Calibri" panose="020F0502020204030204" pitchFamily="34" charset="0"/>
                <a:ea typeface="Calibri" panose="020F0502020204030204" pitchFamily="34" charset="0"/>
              </a:rPr>
              <a:t>aware schedulers for workflow systems and anomaly detection during workflow executions. </a:t>
            </a:r>
          </a:p>
          <a:p>
            <a:r>
              <a:rPr lang="en-US" sz="1800" b="1" dirty="0">
                <a:solidFill>
                  <a:srgbClr val="000000"/>
                </a:solidFill>
                <a:effectLst/>
                <a:latin typeface="Calibri" panose="020F0502020204030204" pitchFamily="34" charset="0"/>
                <a:ea typeface="Calibri" panose="020F0502020204030204" pitchFamily="34" charset="0"/>
              </a:rPr>
              <a:t>Comprehensive Knowledge Base Creation</a:t>
            </a:r>
            <a:r>
              <a:rPr lang="en-US" sz="1800" dirty="0">
                <a:solidFill>
                  <a:srgbClr val="000000"/>
                </a:solidFill>
                <a:effectLst/>
                <a:latin typeface="Calibri" panose="020F0502020204030204" pitchFamily="34" charset="0"/>
                <a:ea typeface="Calibri" panose="020F0502020204030204" pitchFamily="34" charset="0"/>
              </a:rPr>
              <a:t>: Through the orchestration of well-established tools, the proposed system facilitates the creation of a comprehensive knowledge base of applications, system characteristics, and requirements. This helps address the complexity of scientific applications and the nature of distributed computing by providing a broader understanding of system behavior and environment.</a:t>
            </a:r>
            <a:r>
              <a:rPr lang="en-US" dirty="0">
                <a:effectLst/>
              </a:rPr>
              <a:t> </a:t>
            </a:r>
            <a:endParaRPr lang="en-US" dirty="0"/>
          </a:p>
        </p:txBody>
      </p:sp>
      <p:sp>
        <p:nvSpPr>
          <p:cNvPr id="4" name="Slide Number Placeholder 3">
            <a:extLst>
              <a:ext uri="{FF2B5EF4-FFF2-40B4-BE49-F238E27FC236}">
                <a16:creationId xmlns:a16="http://schemas.microsoft.com/office/drawing/2014/main" id="{DE72FB4C-916D-881D-2246-1D676997D535}"/>
              </a:ext>
            </a:extLst>
          </p:cNvPr>
          <p:cNvSpPr>
            <a:spLocks noGrp="1"/>
          </p:cNvSpPr>
          <p:nvPr>
            <p:ph type="sldNum" sz="quarter" idx="5"/>
          </p:nvPr>
        </p:nvSpPr>
        <p:spPr/>
        <p:txBody>
          <a:bodyPr/>
          <a:lstStyle/>
          <a:p>
            <a:fld id="{267915B4-DBA7-2D4C-A813-46E403B44AB0}" type="slidenum">
              <a:rPr lang="en-US" smtClean="0"/>
              <a:t>14</a:t>
            </a:fld>
            <a:endParaRPr lang="en-US"/>
          </a:p>
        </p:txBody>
      </p:sp>
    </p:spTree>
    <p:extLst>
      <p:ext uri="{BB962C8B-B14F-4D97-AF65-F5344CB8AC3E}">
        <p14:creationId xmlns:p14="http://schemas.microsoft.com/office/powerpoint/2010/main" val="3067093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26D91-48F3-74AF-27C4-16D9509293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6137146-9DED-3434-0227-01A427B5EBB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80B10F-A8C5-4C75-FFB4-6F08430B4DCE}"/>
              </a:ext>
            </a:extLst>
          </p:cNvPr>
          <p:cNvSpPr>
            <a:spLocks noGrp="1"/>
          </p:cNvSpPr>
          <p:nvPr>
            <p:ph type="dt" sz="half" idx="10"/>
          </p:nvPr>
        </p:nvSpPr>
        <p:spPr/>
        <p:txBody>
          <a:bodyPr/>
          <a:lstStyle/>
          <a:p>
            <a:fld id="{3625387B-9296-454E-BA11-82C0476345C4}" type="datetimeFigureOut">
              <a:rPr lang="en-US" smtClean="0"/>
              <a:t>4/30/2024</a:t>
            </a:fld>
            <a:endParaRPr lang="en-US"/>
          </a:p>
        </p:txBody>
      </p:sp>
      <p:sp>
        <p:nvSpPr>
          <p:cNvPr id="5" name="Footer Placeholder 4">
            <a:extLst>
              <a:ext uri="{FF2B5EF4-FFF2-40B4-BE49-F238E27FC236}">
                <a16:creationId xmlns:a16="http://schemas.microsoft.com/office/drawing/2014/main" id="{B307DC94-EEE2-EC4F-BBDE-B3C516A5C8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91EA0-D27E-7986-7D27-4976E0BE9A25}"/>
              </a:ext>
            </a:extLst>
          </p:cNvPr>
          <p:cNvSpPr>
            <a:spLocks noGrp="1"/>
          </p:cNvSpPr>
          <p:nvPr>
            <p:ph type="sldNum" sz="quarter" idx="12"/>
          </p:nvPr>
        </p:nvSpPr>
        <p:spPr/>
        <p:txBody>
          <a:bodyPr/>
          <a:lstStyle/>
          <a:p>
            <a:fld id="{D0CA224C-A77D-6D40-B20A-568E6217568E}" type="slidenum">
              <a:rPr lang="en-US" smtClean="0"/>
              <a:t>‹#›</a:t>
            </a:fld>
            <a:endParaRPr lang="en-US"/>
          </a:p>
        </p:txBody>
      </p:sp>
      <p:pic>
        <p:nvPicPr>
          <p:cNvPr id="8" name="Picture 2" descr="Texas State primary logo horizontal">
            <a:extLst>
              <a:ext uri="{FF2B5EF4-FFF2-40B4-BE49-F238E27FC236}">
                <a16:creationId xmlns:a16="http://schemas.microsoft.com/office/drawing/2014/main" id="{BD2A1490-B50A-7350-F655-08AD98C0268B}"/>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7604" b="18414"/>
          <a:stretch/>
        </p:blipFill>
        <p:spPr bwMode="auto">
          <a:xfrm>
            <a:off x="10098157" y="0"/>
            <a:ext cx="2093843" cy="765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2449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0192E-BCE7-A46E-853F-B232DADD6F0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D6A6EE4-8D66-7257-F831-BAB54A270E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2D1EDC-4481-048E-5AA7-EA940080618A}"/>
              </a:ext>
            </a:extLst>
          </p:cNvPr>
          <p:cNvSpPr>
            <a:spLocks noGrp="1"/>
          </p:cNvSpPr>
          <p:nvPr>
            <p:ph type="dt" sz="half" idx="10"/>
          </p:nvPr>
        </p:nvSpPr>
        <p:spPr/>
        <p:txBody>
          <a:bodyPr/>
          <a:lstStyle/>
          <a:p>
            <a:fld id="{3625387B-9296-454E-BA11-82C0476345C4}" type="datetimeFigureOut">
              <a:rPr lang="en-US" smtClean="0"/>
              <a:t>4/30/2024</a:t>
            </a:fld>
            <a:endParaRPr lang="en-US"/>
          </a:p>
        </p:txBody>
      </p:sp>
      <p:sp>
        <p:nvSpPr>
          <p:cNvPr id="5" name="Footer Placeholder 4">
            <a:extLst>
              <a:ext uri="{FF2B5EF4-FFF2-40B4-BE49-F238E27FC236}">
                <a16:creationId xmlns:a16="http://schemas.microsoft.com/office/drawing/2014/main" id="{29F07911-6E11-161F-ABAF-B1448A74F4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550935-7DAB-DE6B-D91E-D877300D5BF2}"/>
              </a:ext>
            </a:extLst>
          </p:cNvPr>
          <p:cNvSpPr>
            <a:spLocks noGrp="1"/>
          </p:cNvSpPr>
          <p:nvPr>
            <p:ph type="sldNum" sz="quarter" idx="12"/>
          </p:nvPr>
        </p:nvSpPr>
        <p:spPr/>
        <p:txBody>
          <a:bodyPr/>
          <a:lstStyle/>
          <a:p>
            <a:fld id="{D0CA224C-A77D-6D40-B20A-568E6217568E}" type="slidenum">
              <a:rPr lang="en-US" smtClean="0"/>
              <a:t>‹#›</a:t>
            </a:fld>
            <a:endParaRPr lang="en-US"/>
          </a:p>
        </p:txBody>
      </p:sp>
    </p:spTree>
    <p:extLst>
      <p:ext uri="{BB962C8B-B14F-4D97-AF65-F5344CB8AC3E}">
        <p14:creationId xmlns:p14="http://schemas.microsoft.com/office/powerpoint/2010/main" val="29570764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EFB663-1C6F-AB6D-A3F2-9CD32163F9F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D59019-663D-EE72-28A2-62E3E2B5FF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B471B2-3E1D-81BC-355B-7244B8D1C6C0}"/>
              </a:ext>
            </a:extLst>
          </p:cNvPr>
          <p:cNvSpPr>
            <a:spLocks noGrp="1"/>
          </p:cNvSpPr>
          <p:nvPr>
            <p:ph type="dt" sz="half" idx="10"/>
          </p:nvPr>
        </p:nvSpPr>
        <p:spPr/>
        <p:txBody>
          <a:bodyPr/>
          <a:lstStyle/>
          <a:p>
            <a:fld id="{3625387B-9296-454E-BA11-82C0476345C4}" type="datetimeFigureOut">
              <a:rPr lang="en-US" smtClean="0"/>
              <a:t>4/30/2024</a:t>
            </a:fld>
            <a:endParaRPr lang="en-US"/>
          </a:p>
        </p:txBody>
      </p:sp>
      <p:sp>
        <p:nvSpPr>
          <p:cNvPr id="5" name="Footer Placeholder 4">
            <a:extLst>
              <a:ext uri="{FF2B5EF4-FFF2-40B4-BE49-F238E27FC236}">
                <a16:creationId xmlns:a16="http://schemas.microsoft.com/office/drawing/2014/main" id="{A4D54972-24DD-19FC-8A64-3F8265521B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0D6999-4E5A-A3A0-D9E7-8E221AA1A9D8}"/>
              </a:ext>
            </a:extLst>
          </p:cNvPr>
          <p:cNvSpPr>
            <a:spLocks noGrp="1"/>
          </p:cNvSpPr>
          <p:nvPr>
            <p:ph type="sldNum" sz="quarter" idx="12"/>
          </p:nvPr>
        </p:nvSpPr>
        <p:spPr/>
        <p:txBody>
          <a:bodyPr/>
          <a:lstStyle/>
          <a:p>
            <a:fld id="{D0CA224C-A77D-6D40-B20A-568E6217568E}" type="slidenum">
              <a:rPr lang="en-US" smtClean="0"/>
              <a:t>‹#›</a:t>
            </a:fld>
            <a:endParaRPr lang="en-US"/>
          </a:p>
        </p:txBody>
      </p:sp>
    </p:spTree>
    <p:extLst>
      <p:ext uri="{BB962C8B-B14F-4D97-AF65-F5344CB8AC3E}">
        <p14:creationId xmlns:p14="http://schemas.microsoft.com/office/powerpoint/2010/main" val="1629216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2136-2619-38F3-4613-655F1A66737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F0C38C-5EC9-354D-7806-18E3A362BC7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F0C42D-7FE8-3E23-9C03-5922B49C4960}"/>
              </a:ext>
            </a:extLst>
          </p:cNvPr>
          <p:cNvSpPr>
            <a:spLocks noGrp="1"/>
          </p:cNvSpPr>
          <p:nvPr>
            <p:ph type="dt" sz="half" idx="10"/>
          </p:nvPr>
        </p:nvSpPr>
        <p:spPr/>
        <p:txBody>
          <a:bodyPr/>
          <a:lstStyle/>
          <a:p>
            <a:fld id="{3625387B-9296-454E-BA11-82C0476345C4}" type="datetimeFigureOut">
              <a:rPr lang="en-US" smtClean="0"/>
              <a:t>4/30/2024</a:t>
            </a:fld>
            <a:endParaRPr lang="en-US"/>
          </a:p>
        </p:txBody>
      </p:sp>
      <p:sp>
        <p:nvSpPr>
          <p:cNvPr id="5" name="Footer Placeholder 4">
            <a:extLst>
              <a:ext uri="{FF2B5EF4-FFF2-40B4-BE49-F238E27FC236}">
                <a16:creationId xmlns:a16="http://schemas.microsoft.com/office/drawing/2014/main" id="{6873D94C-10FC-99FD-7188-CE80511CBF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F6C71E-5F60-1EE0-04B8-5043C60A878E}"/>
              </a:ext>
            </a:extLst>
          </p:cNvPr>
          <p:cNvSpPr>
            <a:spLocks noGrp="1"/>
          </p:cNvSpPr>
          <p:nvPr>
            <p:ph type="sldNum" sz="quarter" idx="12"/>
          </p:nvPr>
        </p:nvSpPr>
        <p:spPr/>
        <p:txBody>
          <a:bodyPr/>
          <a:lstStyle/>
          <a:p>
            <a:fld id="{D0CA224C-A77D-6D40-B20A-568E6217568E}" type="slidenum">
              <a:rPr lang="en-US" smtClean="0"/>
              <a:t>‹#›</a:t>
            </a:fld>
            <a:endParaRPr lang="en-US"/>
          </a:p>
        </p:txBody>
      </p:sp>
      <p:pic>
        <p:nvPicPr>
          <p:cNvPr id="7" name="Picture 2" descr="Texas State primary logo horizontal">
            <a:extLst>
              <a:ext uri="{FF2B5EF4-FFF2-40B4-BE49-F238E27FC236}">
                <a16:creationId xmlns:a16="http://schemas.microsoft.com/office/drawing/2014/main" id="{C3B3CC3C-3E5A-AEF2-0285-291D06AFC201}"/>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17604" b="18414"/>
          <a:stretch/>
        </p:blipFill>
        <p:spPr bwMode="auto">
          <a:xfrm>
            <a:off x="10098157" y="0"/>
            <a:ext cx="2093843" cy="765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73284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7A677-6011-7EE5-C311-213A583D42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A897064-5234-BC15-7BDD-072219B3CF3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B6F9B7-3515-B142-7153-C5988A9D7A4E}"/>
              </a:ext>
            </a:extLst>
          </p:cNvPr>
          <p:cNvSpPr>
            <a:spLocks noGrp="1"/>
          </p:cNvSpPr>
          <p:nvPr>
            <p:ph type="dt" sz="half" idx="10"/>
          </p:nvPr>
        </p:nvSpPr>
        <p:spPr/>
        <p:txBody>
          <a:bodyPr/>
          <a:lstStyle/>
          <a:p>
            <a:fld id="{3625387B-9296-454E-BA11-82C0476345C4}" type="datetimeFigureOut">
              <a:rPr lang="en-US" smtClean="0"/>
              <a:t>4/30/2024</a:t>
            </a:fld>
            <a:endParaRPr lang="en-US"/>
          </a:p>
        </p:txBody>
      </p:sp>
      <p:sp>
        <p:nvSpPr>
          <p:cNvPr id="5" name="Footer Placeholder 4">
            <a:extLst>
              <a:ext uri="{FF2B5EF4-FFF2-40B4-BE49-F238E27FC236}">
                <a16:creationId xmlns:a16="http://schemas.microsoft.com/office/drawing/2014/main" id="{09F1FD15-01AF-69E1-9E90-431AE6C4A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C9EAD6-2225-7808-1F3F-43D36A9B77B0}"/>
              </a:ext>
            </a:extLst>
          </p:cNvPr>
          <p:cNvSpPr>
            <a:spLocks noGrp="1"/>
          </p:cNvSpPr>
          <p:nvPr>
            <p:ph type="sldNum" sz="quarter" idx="12"/>
          </p:nvPr>
        </p:nvSpPr>
        <p:spPr/>
        <p:txBody>
          <a:bodyPr/>
          <a:lstStyle/>
          <a:p>
            <a:fld id="{D0CA224C-A77D-6D40-B20A-568E6217568E}" type="slidenum">
              <a:rPr lang="en-US" smtClean="0"/>
              <a:t>‹#›</a:t>
            </a:fld>
            <a:endParaRPr lang="en-US"/>
          </a:p>
        </p:txBody>
      </p:sp>
    </p:spTree>
    <p:extLst>
      <p:ext uri="{BB962C8B-B14F-4D97-AF65-F5344CB8AC3E}">
        <p14:creationId xmlns:p14="http://schemas.microsoft.com/office/powerpoint/2010/main" val="279508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7618D-2211-4006-EDF8-104EEDB426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E32E29-4FB6-E1C6-8F96-EE6FE31D93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ED96AA-37DE-8740-C894-FFAD10B3DD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8EE4E2-F3B6-5E38-AB22-451D02D64BFC}"/>
              </a:ext>
            </a:extLst>
          </p:cNvPr>
          <p:cNvSpPr>
            <a:spLocks noGrp="1"/>
          </p:cNvSpPr>
          <p:nvPr>
            <p:ph type="dt" sz="half" idx="10"/>
          </p:nvPr>
        </p:nvSpPr>
        <p:spPr/>
        <p:txBody>
          <a:bodyPr/>
          <a:lstStyle/>
          <a:p>
            <a:fld id="{3625387B-9296-454E-BA11-82C0476345C4}" type="datetimeFigureOut">
              <a:rPr lang="en-US" smtClean="0"/>
              <a:t>4/30/2024</a:t>
            </a:fld>
            <a:endParaRPr lang="en-US"/>
          </a:p>
        </p:txBody>
      </p:sp>
      <p:sp>
        <p:nvSpPr>
          <p:cNvPr id="6" name="Footer Placeholder 5">
            <a:extLst>
              <a:ext uri="{FF2B5EF4-FFF2-40B4-BE49-F238E27FC236}">
                <a16:creationId xmlns:a16="http://schemas.microsoft.com/office/drawing/2014/main" id="{BEA32955-6C45-DB5C-027B-3EEBD2B5E2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BDC1AE-34D1-C656-2798-69CADDAB65DC}"/>
              </a:ext>
            </a:extLst>
          </p:cNvPr>
          <p:cNvSpPr>
            <a:spLocks noGrp="1"/>
          </p:cNvSpPr>
          <p:nvPr>
            <p:ph type="sldNum" sz="quarter" idx="12"/>
          </p:nvPr>
        </p:nvSpPr>
        <p:spPr/>
        <p:txBody>
          <a:bodyPr/>
          <a:lstStyle/>
          <a:p>
            <a:fld id="{D0CA224C-A77D-6D40-B20A-568E6217568E}" type="slidenum">
              <a:rPr lang="en-US" smtClean="0"/>
              <a:t>‹#›</a:t>
            </a:fld>
            <a:endParaRPr lang="en-US"/>
          </a:p>
        </p:txBody>
      </p:sp>
    </p:spTree>
    <p:extLst>
      <p:ext uri="{BB962C8B-B14F-4D97-AF65-F5344CB8AC3E}">
        <p14:creationId xmlns:p14="http://schemas.microsoft.com/office/powerpoint/2010/main" val="31467896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BD77E-1EA7-4F41-9EAB-DBA80AE0A8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A7B3FD7-C778-D1E8-D198-E2B75ADE336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4C32DFA-AFC4-D9CD-BD11-83DCAF4B73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018914F-DBA9-5E16-222A-786A8A50FD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0E43FD-7230-43ED-C14E-7BF747B6C5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26EED7D-B5D2-0244-E4E7-3FD79E162527}"/>
              </a:ext>
            </a:extLst>
          </p:cNvPr>
          <p:cNvSpPr>
            <a:spLocks noGrp="1"/>
          </p:cNvSpPr>
          <p:nvPr>
            <p:ph type="dt" sz="half" idx="10"/>
          </p:nvPr>
        </p:nvSpPr>
        <p:spPr/>
        <p:txBody>
          <a:bodyPr/>
          <a:lstStyle/>
          <a:p>
            <a:fld id="{3625387B-9296-454E-BA11-82C0476345C4}" type="datetimeFigureOut">
              <a:rPr lang="en-US" smtClean="0"/>
              <a:t>4/30/2024</a:t>
            </a:fld>
            <a:endParaRPr lang="en-US"/>
          </a:p>
        </p:txBody>
      </p:sp>
      <p:sp>
        <p:nvSpPr>
          <p:cNvPr id="8" name="Footer Placeholder 7">
            <a:extLst>
              <a:ext uri="{FF2B5EF4-FFF2-40B4-BE49-F238E27FC236}">
                <a16:creationId xmlns:a16="http://schemas.microsoft.com/office/drawing/2014/main" id="{62A19056-79AB-8644-BF6E-7EF5B3B8BD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A89C803-2E97-ADEC-5BC3-360BD9876D2C}"/>
              </a:ext>
            </a:extLst>
          </p:cNvPr>
          <p:cNvSpPr>
            <a:spLocks noGrp="1"/>
          </p:cNvSpPr>
          <p:nvPr>
            <p:ph type="sldNum" sz="quarter" idx="12"/>
          </p:nvPr>
        </p:nvSpPr>
        <p:spPr/>
        <p:txBody>
          <a:bodyPr/>
          <a:lstStyle/>
          <a:p>
            <a:fld id="{D0CA224C-A77D-6D40-B20A-568E6217568E}" type="slidenum">
              <a:rPr lang="en-US" smtClean="0"/>
              <a:t>‹#›</a:t>
            </a:fld>
            <a:endParaRPr lang="en-US"/>
          </a:p>
        </p:txBody>
      </p:sp>
    </p:spTree>
    <p:extLst>
      <p:ext uri="{BB962C8B-B14F-4D97-AF65-F5344CB8AC3E}">
        <p14:creationId xmlns:p14="http://schemas.microsoft.com/office/powerpoint/2010/main" val="3293653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AF8A8-A405-E055-6C83-9590E4CD23E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3DC52F3-984A-E1F0-A3D9-60E21CE74B94}"/>
              </a:ext>
            </a:extLst>
          </p:cNvPr>
          <p:cNvSpPr>
            <a:spLocks noGrp="1"/>
          </p:cNvSpPr>
          <p:nvPr>
            <p:ph type="dt" sz="half" idx="10"/>
          </p:nvPr>
        </p:nvSpPr>
        <p:spPr/>
        <p:txBody>
          <a:bodyPr/>
          <a:lstStyle/>
          <a:p>
            <a:fld id="{3625387B-9296-454E-BA11-82C0476345C4}" type="datetimeFigureOut">
              <a:rPr lang="en-US" smtClean="0"/>
              <a:t>4/30/2024</a:t>
            </a:fld>
            <a:endParaRPr lang="en-US"/>
          </a:p>
        </p:txBody>
      </p:sp>
      <p:sp>
        <p:nvSpPr>
          <p:cNvPr id="4" name="Footer Placeholder 3">
            <a:extLst>
              <a:ext uri="{FF2B5EF4-FFF2-40B4-BE49-F238E27FC236}">
                <a16:creationId xmlns:a16="http://schemas.microsoft.com/office/drawing/2014/main" id="{FB2DBFF5-A855-CA32-A095-DDC527F583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FDA2F8-31B0-FEBA-820D-92C836EF42B6}"/>
              </a:ext>
            </a:extLst>
          </p:cNvPr>
          <p:cNvSpPr>
            <a:spLocks noGrp="1"/>
          </p:cNvSpPr>
          <p:nvPr>
            <p:ph type="sldNum" sz="quarter" idx="12"/>
          </p:nvPr>
        </p:nvSpPr>
        <p:spPr/>
        <p:txBody>
          <a:bodyPr/>
          <a:lstStyle/>
          <a:p>
            <a:fld id="{D0CA224C-A77D-6D40-B20A-568E6217568E}" type="slidenum">
              <a:rPr lang="en-US" smtClean="0"/>
              <a:t>‹#›</a:t>
            </a:fld>
            <a:endParaRPr lang="en-US"/>
          </a:p>
        </p:txBody>
      </p:sp>
    </p:spTree>
    <p:extLst>
      <p:ext uri="{BB962C8B-B14F-4D97-AF65-F5344CB8AC3E}">
        <p14:creationId xmlns:p14="http://schemas.microsoft.com/office/powerpoint/2010/main" val="7148066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127BBE-A2C3-7F52-4FDC-18942FE60E27}"/>
              </a:ext>
            </a:extLst>
          </p:cNvPr>
          <p:cNvSpPr>
            <a:spLocks noGrp="1"/>
          </p:cNvSpPr>
          <p:nvPr>
            <p:ph type="dt" sz="half" idx="10"/>
          </p:nvPr>
        </p:nvSpPr>
        <p:spPr/>
        <p:txBody>
          <a:bodyPr/>
          <a:lstStyle/>
          <a:p>
            <a:fld id="{3625387B-9296-454E-BA11-82C0476345C4}" type="datetimeFigureOut">
              <a:rPr lang="en-US" smtClean="0"/>
              <a:t>4/30/2024</a:t>
            </a:fld>
            <a:endParaRPr lang="en-US"/>
          </a:p>
        </p:txBody>
      </p:sp>
      <p:sp>
        <p:nvSpPr>
          <p:cNvPr id="3" name="Footer Placeholder 2">
            <a:extLst>
              <a:ext uri="{FF2B5EF4-FFF2-40B4-BE49-F238E27FC236}">
                <a16:creationId xmlns:a16="http://schemas.microsoft.com/office/drawing/2014/main" id="{2108FC62-945A-E51A-15E8-A2B996731B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0A6C7F-EA4D-E13C-1846-79BEECAC6732}"/>
              </a:ext>
            </a:extLst>
          </p:cNvPr>
          <p:cNvSpPr>
            <a:spLocks noGrp="1"/>
          </p:cNvSpPr>
          <p:nvPr>
            <p:ph type="sldNum" sz="quarter" idx="12"/>
          </p:nvPr>
        </p:nvSpPr>
        <p:spPr/>
        <p:txBody>
          <a:bodyPr/>
          <a:lstStyle/>
          <a:p>
            <a:fld id="{D0CA224C-A77D-6D40-B20A-568E6217568E}" type="slidenum">
              <a:rPr lang="en-US" smtClean="0"/>
              <a:t>‹#›</a:t>
            </a:fld>
            <a:endParaRPr lang="en-US"/>
          </a:p>
        </p:txBody>
      </p:sp>
    </p:spTree>
    <p:extLst>
      <p:ext uri="{BB962C8B-B14F-4D97-AF65-F5344CB8AC3E}">
        <p14:creationId xmlns:p14="http://schemas.microsoft.com/office/powerpoint/2010/main" val="1376928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A0D47-1ABC-1995-4264-A3471766104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243FDA-1CA7-4A77-1897-315583A995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CB5D86-FE75-AE14-2269-6F3F60D7F3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D7D8B0-88C1-73AF-3C49-3BA1CEE84F66}"/>
              </a:ext>
            </a:extLst>
          </p:cNvPr>
          <p:cNvSpPr>
            <a:spLocks noGrp="1"/>
          </p:cNvSpPr>
          <p:nvPr>
            <p:ph type="dt" sz="half" idx="10"/>
          </p:nvPr>
        </p:nvSpPr>
        <p:spPr/>
        <p:txBody>
          <a:bodyPr/>
          <a:lstStyle/>
          <a:p>
            <a:fld id="{3625387B-9296-454E-BA11-82C0476345C4}" type="datetimeFigureOut">
              <a:rPr lang="en-US" smtClean="0"/>
              <a:t>4/30/2024</a:t>
            </a:fld>
            <a:endParaRPr lang="en-US"/>
          </a:p>
        </p:txBody>
      </p:sp>
      <p:sp>
        <p:nvSpPr>
          <p:cNvPr id="6" name="Footer Placeholder 5">
            <a:extLst>
              <a:ext uri="{FF2B5EF4-FFF2-40B4-BE49-F238E27FC236}">
                <a16:creationId xmlns:a16="http://schemas.microsoft.com/office/drawing/2014/main" id="{E8FDF066-088E-1204-D0EA-F9A4196EF4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D13EAC-262E-595E-0773-1CA6F47746CB}"/>
              </a:ext>
            </a:extLst>
          </p:cNvPr>
          <p:cNvSpPr>
            <a:spLocks noGrp="1"/>
          </p:cNvSpPr>
          <p:nvPr>
            <p:ph type="sldNum" sz="quarter" idx="12"/>
          </p:nvPr>
        </p:nvSpPr>
        <p:spPr/>
        <p:txBody>
          <a:bodyPr/>
          <a:lstStyle/>
          <a:p>
            <a:fld id="{D0CA224C-A77D-6D40-B20A-568E6217568E}" type="slidenum">
              <a:rPr lang="en-US" smtClean="0"/>
              <a:t>‹#›</a:t>
            </a:fld>
            <a:endParaRPr lang="en-US"/>
          </a:p>
        </p:txBody>
      </p:sp>
    </p:spTree>
    <p:extLst>
      <p:ext uri="{BB962C8B-B14F-4D97-AF65-F5344CB8AC3E}">
        <p14:creationId xmlns:p14="http://schemas.microsoft.com/office/powerpoint/2010/main" val="881151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500F9-1029-196E-780E-006BCFC9ED7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5DCA8F9-6A65-5CB0-AE29-F9E15FA89E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94C7AF3-843A-EBD0-08EB-3034CE0BD2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E318D4-3E47-3BFC-5336-CCA4C6F6DD24}"/>
              </a:ext>
            </a:extLst>
          </p:cNvPr>
          <p:cNvSpPr>
            <a:spLocks noGrp="1"/>
          </p:cNvSpPr>
          <p:nvPr>
            <p:ph type="dt" sz="half" idx="10"/>
          </p:nvPr>
        </p:nvSpPr>
        <p:spPr/>
        <p:txBody>
          <a:bodyPr/>
          <a:lstStyle/>
          <a:p>
            <a:fld id="{3625387B-9296-454E-BA11-82C0476345C4}" type="datetimeFigureOut">
              <a:rPr lang="en-US" smtClean="0"/>
              <a:t>4/30/2024</a:t>
            </a:fld>
            <a:endParaRPr lang="en-US"/>
          </a:p>
        </p:txBody>
      </p:sp>
      <p:sp>
        <p:nvSpPr>
          <p:cNvPr id="6" name="Footer Placeholder 5">
            <a:extLst>
              <a:ext uri="{FF2B5EF4-FFF2-40B4-BE49-F238E27FC236}">
                <a16:creationId xmlns:a16="http://schemas.microsoft.com/office/drawing/2014/main" id="{78A6C801-F466-4E0E-27F0-A774C43515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FFFB46-8CAF-C12F-A992-5BB6FD8A4F75}"/>
              </a:ext>
            </a:extLst>
          </p:cNvPr>
          <p:cNvSpPr>
            <a:spLocks noGrp="1"/>
          </p:cNvSpPr>
          <p:nvPr>
            <p:ph type="sldNum" sz="quarter" idx="12"/>
          </p:nvPr>
        </p:nvSpPr>
        <p:spPr/>
        <p:txBody>
          <a:bodyPr/>
          <a:lstStyle/>
          <a:p>
            <a:fld id="{D0CA224C-A77D-6D40-B20A-568E6217568E}" type="slidenum">
              <a:rPr lang="en-US" smtClean="0"/>
              <a:t>‹#›</a:t>
            </a:fld>
            <a:endParaRPr lang="en-US"/>
          </a:p>
        </p:txBody>
      </p:sp>
    </p:spTree>
    <p:extLst>
      <p:ext uri="{BB962C8B-B14F-4D97-AF65-F5344CB8AC3E}">
        <p14:creationId xmlns:p14="http://schemas.microsoft.com/office/powerpoint/2010/main" val="2887552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607A92-F869-E75C-5D2C-A681B9C840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1AB0D5-C9A1-BC94-E71A-86EAE2A7D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0D88E6-8AB5-4853-67D0-B78C3A088F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25387B-9296-454E-BA11-82C0476345C4}" type="datetimeFigureOut">
              <a:rPr lang="en-US" smtClean="0"/>
              <a:t>4/30/2024</a:t>
            </a:fld>
            <a:endParaRPr lang="en-US"/>
          </a:p>
        </p:txBody>
      </p:sp>
      <p:sp>
        <p:nvSpPr>
          <p:cNvPr id="5" name="Footer Placeholder 4">
            <a:extLst>
              <a:ext uri="{FF2B5EF4-FFF2-40B4-BE49-F238E27FC236}">
                <a16:creationId xmlns:a16="http://schemas.microsoft.com/office/drawing/2014/main" id="{9820918E-FE32-B2D9-CEE4-AD2805AD4E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08A17D0-A006-489B-69CD-3E2D30C6D2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CA224C-A77D-6D40-B20A-568E6217568E}" type="slidenum">
              <a:rPr lang="en-US" smtClean="0"/>
              <a:t>‹#›</a:t>
            </a:fld>
            <a:endParaRPr lang="en-US"/>
          </a:p>
        </p:txBody>
      </p:sp>
    </p:spTree>
    <p:extLst>
      <p:ext uri="{BB962C8B-B14F-4D97-AF65-F5344CB8AC3E}">
        <p14:creationId xmlns:p14="http://schemas.microsoft.com/office/powerpoint/2010/main" val="35632302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canvas.txstate.edu/courses/2236088"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0B40FD-2850-8409-4967-D985A73531D3}"/>
              </a:ext>
            </a:extLst>
          </p:cNvPr>
          <p:cNvSpPr>
            <a:spLocks noGrp="1"/>
          </p:cNvSpPr>
          <p:nvPr>
            <p:ph type="ctrTitle"/>
          </p:nvPr>
        </p:nvSpPr>
        <p:spPr>
          <a:xfrm>
            <a:off x="865162" y="1430200"/>
            <a:ext cx="10656984" cy="2387600"/>
          </a:xfrm>
        </p:spPr>
        <p:txBody>
          <a:bodyPr>
            <a:normAutofit fontScale="90000"/>
          </a:bodyPr>
          <a:lstStyle/>
          <a:p>
            <a:r>
              <a:rPr lang="en-US" sz="2800" b="1" i="0" dirty="0">
                <a:solidFill>
                  <a:srgbClr val="0D0D0D"/>
                </a:solidFill>
                <a:effectLst/>
                <a:highlight>
                  <a:srgbClr val="FFFFFF"/>
                </a:highlight>
                <a:latin typeface="+mn-lt"/>
              </a:rPr>
              <a:t>Unveiling Missed Optimizations in Compilers through Dead Code Elimination</a:t>
            </a:r>
            <a:br>
              <a:rPr lang="en-US" sz="1800" b="0" dirty="0">
                <a:effectLst/>
                <a:latin typeface="Calibri" panose="020F0502020204030204" pitchFamily="34" charset="0"/>
              </a:rPr>
            </a:br>
            <a:br>
              <a:rPr lang="en-US" dirty="0"/>
            </a:br>
            <a:endParaRPr lang="en-US" dirty="0"/>
          </a:p>
        </p:txBody>
      </p:sp>
      <p:sp>
        <p:nvSpPr>
          <p:cNvPr id="3" name="Subtitle 2">
            <a:extLst>
              <a:ext uri="{FF2B5EF4-FFF2-40B4-BE49-F238E27FC236}">
                <a16:creationId xmlns:a16="http://schemas.microsoft.com/office/drawing/2014/main" id="{EDA7C409-56DD-968C-E494-5DE4F0547092}"/>
              </a:ext>
            </a:extLst>
          </p:cNvPr>
          <p:cNvSpPr>
            <a:spLocks noGrp="1"/>
          </p:cNvSpPr>
          <p:nvPr>
            <p:ph type="subTitle" idx="1"/>
          </p:nvPr>
        </p:nvSpPr>
        <p:spPr>
          <a:xfrm>
            <a:off x="3856721" y="3120053"/>
            <a:ext cx="5118604" cy="1655762"/>
          </a:xfrm>
        </p:spPr>
        <p:txBody>
          <a:bodyPr>
            <a:normAutofit/>
          </a:bodyPr>
          <a:lstStyle/>
          <a:p>
            <a:pPr algn="l"/>
            <a:r>
              <a:rPr lang="en-US" sz="1800" dirty="0"/>
              <a:t>Presenter : Rakesh Das, Mohammad </a:t>
            </a:r>
            <a:r>
              <a:rPr lang="en-US" sz="1800" dirty="0" err="1"/>
              <a:t>Nuruddin</a:t>
            </a:r>
            <a:br>
              <a:rPr lang="en-US" sz="1800" dirty="0"/>
            </a:br>
            <a:br>
              <a:rPr lang="en-US" sz="1800" dirty="0"/>
            </a:br>
            <a:r>
              <a:rPr lang="en-US" sz="1800" dirty="0"/>
              <a:t>Course Code: </a:t>
            </a:r>
            <a:r>
              <a:rPr lang="en-US" sz="1800" b="0" i="0" u="sng" dirty="0">
                <a:solidFill>
                  <a:srgbClr val="2D3B45"/>
                </a:solidFill>
                <a:effectLst/>
                <a:hlinkClick r:id="rId2"/>
              </a:rPr>
              <a:t>CS 7389D</a:t>
            </a:r>
            <a:br>
              <a:rPr lang="en-US" sz="1800" dirty="0"/>
            </a:br>
            <a:br>
              <a:rPr lang="en-US" sz="1800" dirty="0"/>
            </a:br>
            <a:r>
              <a:rPr lang="en-US" sz="1800" dirty="0"/>
              <a:t>Course Instructor: Dr. </a:t>
            </a:r>
            <a:r>
              <a:rPr lang="en-US" sz="1800" dirty="0" err="1"/>
              <a:t>Tanzima</a:t>
            </a:r>
            <a:r>
              <a:rPr lang="en-US" sz="1800" dirty="0"/>
              <a:t> Islam</a:t>
            </a:r>
          </a:p>
        </p:txBody>
      </p:sp>
    </p:spTree>
    <p:extLst>
      <p:ext uri="{BB962C8B-B14F-4D97-AF65-F5344CB8AC3E}">
        <p14:creationId xmlns:p14="http://schemas.microsoft.com/office/powerpoint/2010/main" val="2494781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572CDFE-6F91-DC2F-54EC-53ABFDAA53C0}"/>
              </a:ext>
            </a:extLst>
          </p:cNvPr>
          <p:cNvPicPr>
            <a:picLocks noChangeAspect="1"/>
          </p:cNvPicPr>
          <p:nvPr/>
        </p:nvPicPr>
        <p:blipFill>
          <a:blip r:embed="rId2"/>
          <a:stretch>
            <a:fillRect/>
          </a:stretch>
        </p:blipFill>
        <p:spPr>
          <a:xfrm>
            <a:off x="656113" y="684192"/>
            <a:ext cx="4063470" cy="2417764"/>
          </a:xfrm>
          <a:prstGeom prst="rect">
            <a:avLst/>
          </a:prstGeom>
        </p:spPr>
      </p:pic>
      <p:pic>
        <p:nvPicPr>
          <p:cNvPr id="7" name="Picture 6">
            <a:extLst>
              <a:ext uri="{FF2B5EF4-FFF2-40B4-BE49-F238E27FC236}">
                <a16:creationId xmlns:a16="http://schemas.microsoft.com/office/drawing/2014/main" id="{698FD4E4-F37D-994C-C540-5DC151B33307}"/>
              </a:ext>
            </a:extLst>
          </p:cNvPr>
          <p:cNvPicPr>
            <a:picLocks noChangeAspect="1"/>
          </p:cNvPicPr>
          <p:nvPr/>
        </p:nvPicPr>
        <p:blipFill>
          <a:blip r:embed="rId3"/>
          <a:stretch>
            <a:fillRect/>
          </a:stretch>
        </p:blipFill>
        <p:spPr>
          <a:xfrm>
            <a:off x="8333116" y="861797"/>
            <a:ext cx="3365913" cy="2070036"/>
          </a:xfrm>
          <a:prstGeom prst="rect">
            <a:avLst/>
          </a:prstGeom>
        </p:spPr>
      </p:pic>
      <p:pic>
        <p:nvPicPr>
          <p:cNvPr id="9" name="Picture 8">
            <a:extLst>
              <a:ext uri="{FF2B5EF4-FFF2-40B4-BE49-F238E27FC236}">
                <a16:creationId xmlns:a16="http://schemas.microsoft.com/office/drawing/2014/main" id="{909E59C5-62BF-8D1E-BF4F-99F8EEF9FCB6}"/>
              </a:ext>
            </a:extLst>
          </p:cNvPr>
          <p:cNvPicPr>
            <a:picLocks noChangeAspect="1"/>
          </p:cNvPicPr>
          <p:nvPr/>
        </p:nvPicPr>
        <p:blipFill>
          <a:blip r:embed="rId4"/>
          <a:stretch>
            <a:fillRect/>
          </a:stretch>
        </p:blipFill>
        <p:spPr>
          <a:xfrm>
            <a:off x="656113" y="3501430"/>
            <a:ext cx="3976272" cy="2234580"/>
          </a:xfrm>
          <a:prstGeom prst="rect">
            <a:avLst/>
          </a:prstGeom>
        </p:spPr>
      </p:pic>
      <p:pic>
        <p:nvPicPr>
          <p:cNvPr id="11" name="Picture 10">
            <a:extLst>
              <a:ext uri="{FF2B5EF4-FFF2-40B4-BE49-F238E27FC236}">
                <a16:creationId xmlns:a16="http://schemas.microsoft.com/office/drawing/2014/main" id="{C50AE7B7-14C7-D461-2476-EC53531FFBF4}"/>
              </a:ext>
            </a:extLst>
          </p:cNvPr>
          <p:cNvPicPr>
            <a:picLocks noChangeAspect="1"/>
          </p:cNvPicPr>
          <p:nvPr/>
        </p:nvPicPr>
        <p:blipFill>
          <a:blip r:embed="rId5"/>
          <a:stretch>
            <a:fillRect/>
          </a:stretch>
        </p:blipFill>
        <p:spPr>
          <a:xfrm>
            <a:off x="8333116" y="3685201"/>
            <a:ext cx="3547531" cy="2146256"/>
          </a:xfrm>
          <a:prstGeom prst="rect">
            <a:avLst/>
          </a:prstGeom>
        </p:spPr>
      </p:pic>
      <p:sp>
        <p:nvSpPr>
          <p:cNvPr id="12" name="Rectangle 11">
            <a:extLst>
              <a:ext uri="{FF2B5EF4-FFF2-40B4-BE49-F238E27FC236}">
                <a16:creationId xmlns:a16="http://schemas.microsoft.com/office/drawing/2014/main" id="{A1823769-5719-D68F-C090-423B9357D045}"/>
              </a:ext>
            </a:extLst>
          </p:cNvPr>
          <p:cNvSpPr/>
          <p:nvPr/>
        </p:nvSpPr>
        <p:spPr>
          <a:xfrm>
            <a:off x="923026" y="3083770"/>
            <a:ext cx="472490" cy="155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200</a:t>
            </a:r>
          </a:p>
        </p:txBody>
      </p:sp>
      <p:sp>
        <p:nvSpPr>
          <p:cNvPr id="13" name="Rectangle 12">
            <a:extLst>
              <a:ext uri="{FF2B5EF4-FFF2-40B4-BE49-F238E27FC236}">
                <a16:creationId xmlns:a16="http://schemas.microsoft.com/office/drawing/2014/main" id="{5AF27ADA-8794-2975-FEBB-595A6323A70D}"/>
              </a:ext>
            </a:extLst>
          </p:cNvPr>
          <p:cNvSpPr/>
          <p:nvPr/>
        </p:nvSpPr>
        <p:spPr>
          <a:xfrm>
            <a:off x="8407161" y="2922312"/>
            <a:ext cx="739403" cy="155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500</a:t>
            </a:r>
          </a:p>
        </p:txBody>
      </p:sp>
      <p:sp>
        <p:nvSpPr>
          <p:cNvPr id="14" name="Rectangle 13">
            <a:extLst>
              <a:ext uri="{FF2B5EF4-FFF2-40B4-BE49-F238E27FC236}">
                <a16:creationId xmlns:a16="http://schemas.microsoft.com/office/drawing/2014/main" id="{9D78683D-A3C5-79DF-1ACF-C0AB085391F7}"/>
              </a:ext>
            </a:extLst>
          </p:cNvPr>
          <p:cNvSpPr/>
          <p:nvPr/>
        </p:nvSpPr>
        <p:spPr>
          <a:xfrm>
            <a:off x="789569" y="5736010"/>
            <a:ext cx="739403" cy="155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1000</a:t>
            </a:r>
          </a:p>
        </p:txBody>
      </p:sp>
      <p:sp>
        <p:nvSpPr>
          <p:cNvPr id="15" name="Rectangle 14">
            <a:extLst>
              <a:ext uri="{FF2B5EF4-FFF2-40B4-BE49-F238E27FC236}">
                <a16:creationId xmlns:a16="http://schemas.microsoft.com/office/drawing/2014/main" id="{488F8F3A-2D95-B35A-7C77-89ED1D1BC247}"/>
              </a:ext>
            </a:extLst>
          </p:cNvPr>
          <p:cNvSpPr/>
          <p:nvPr/>
        </p:nvSpPr>
        <p:spPr>
          <a:xfrm>
            <a:off x="8527929" y="5840755"/>
            <a:ext cx="739403" cy="155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2000</a:t>
            </a:r>
          </a:p>
        </p:txBody>
      </p:sp>
      <p:sp>
        <p:nvSpPr>
          <p:cNvPr id="2" name="Rectangle 1">
            <a:extLst>
              <a:ext uri="{FF2B5EF4-FFF2-40B4-BE49-F238E27FC236}">
                <a16:creationId xmlns:a16="http://schemas.microsoft.com/office/drawing/2014/main" id="{BA9E2F2C-CA99-4DA9-12CD-59530E9A447F}"/>
              </a:ext>
            </a:extLst>
          </p:cNvPr>
          <p:cNvSpPr/>
          <p:nvPr/>
        </p:nvSpPr>
        <p:spPr>
          <a:xfrm>
            <a:off x="3101916" y="65740"/>
            <a:ext cx="6331789" cy="4379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Experimental Results</a:t>
            </a:r>
          </a:p>
        </p:txBody>
      </p:sp>
      <p:sp>
        <p:nvSpPr>
          <p:cNvPr id="3" name="Rectangle 2">
            <a:extLst>
              <a:ext uri="{FF2B5EF4-FFF2-40B4-BE49-F238E27FC236}">
                <a16:creationId xmlns:a16="http://schemas.microsoft.com/office/drawing/2014/main" id="{F33A5894-40F9-F7D5-02CE-14C3AAED8486}"/>
              </a:ext>
            </a:extLst>
          </p:cNvPr>
          <p:cNvSpPr/>
          <p:nvPr/>
        </p:nvSpPr>
        <p:spPr>
          <a:xfrm>
            <a:off x="4765841" y="5669730"/>
            <a:ext cx="3174691" cy="4974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LLVM with Optimization</a:t>
            </a:r>
          </a:p>
        </p:txBody>
      </p:sp>
      <p:pic>
        <p:nvPicPr>
          <p:cNvPr id="4" name="Picture 3">
            <a:extLst>
              <a:ext uri="{FF2B5EF4-FFF2-40B4-BE49-F238E27FC236}">
                <a16:creationId xmlns:a16="http://schemas.microsoft.com/office/drawing/2014/main" id="{0B0E93F0-2393-7EDA-BBEA-8D77E07E230F}"/>
              </a:ext>
            </a:extLst>
          </p:cNvPr>
          <p:cNvPicPr>
            <a:picLocks noChangeAspect="1"/>
          </p:cNvPicPr>
          <p:nvPr/>
        </p:nvPicPr>
        <p:blipFill>
          <a:blip r:embed="rId6"/>
          <a:stretch>
            <a:fillRect/>
          </a:stretch>
        </p:blipFill>
        <p:spPr>
          <a:xfrm>
            <a:off x="4719583" y="2428302"/>
            <a:ext cx="3418926" cy="2146256"/>
          </a:xfrm>
          <a:prstGeom prst="rect">
            <a:avLst/>
          </a:prstGeom>
        </p:spPr>
      </p:pic>
      <p:sp>
        <p:nvSpPr>
          <p:cNvPr id="6" name="Rectangle 5">
            <a:extLst>
              <a:ext uri="{FF2B5EF4-FFF2-40B4-BE49-F238E27FC236}">
                <a16:creationId xmlns:a16="http://schemas.microsoft.com/office/drawing/2014/main" id="{D0BF455C-90C3-4F13-5B21-81556CACFC21}"/>
              </a:ext>
            </a:extLst>
          </p:cNvPr>
          <p:cNvSpPr/>
          <p:nvPr/>
        </p:nvSpPr>
        <p:spPr>
          <a:xfrm>
            <a:off x="4819039" y="4578871"/>
            <a:ext cx="581097" cy="707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5000</a:t>
            </a:r>
          </a:p>
        </p:txBody>
      </p:sp>
    </p:spTree>
    <p:extLst>
      <p:ext uri="{BB962C8B-B14F-4D97-AF65-F5344CB8AC3E}">
        <p14:creationId xmlns:p14="http://schemas.microsoft.com/office/powerpoint/2010/main" val="1198441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F029B9B-D031-5321-F0FC-5B3AA5FFFC9A}"/>
              </a:ext>
            </a:extLst>
          </p:cNvPr>
          <p:cNvPicPr>
            <a:picLocks noChangeAspect="1"/>
          </p:cNvPicPr>
          <p:nvPr/>
        </p:nvPicPr>
        <p:blipFill>
          <a:blip r:embed="rId2"/>
          <a:stretch>
            <a:fillRect/>
          </a:stretch>
        </p:blipFill>
        <p:spPr>
          <a:xfrm>
            <a:off x="250606" y="494131"/>
            <a:ext cx="4086660" cy="2481318"/>
          </a:xfrm>
          <a:prstGeom prst="rect">
            <a:avLst/>
          </a:prstGeom>
        </p:spPr>
      </p:pic>
      <p:pic>
        <p:nvPicPr>
          <p:cNvPr id="9" name="Picture 8">
            <a:extLst>
              <a:ext uri="{FF2B5EF4-FFF2-40B4-BE49-F238E27FC236}">
                <a16:creationId xmlns:a16="http://schemas.microsoft.com/office/drawing/2014/main" id="{607EF914-5910-5E85-A2A2-CD47B8E59D55}"/>
              </a:ext>
            </a:extLst>
          </p:cNvPr>
          <p:cNvPicPr>
            <a:picLocks noChangeAspect="1"/>
          </p:cNvPicPr>
          <p:nvPr/>
        </p:nvPicPr>
        <p:blipFill>
          <a:blip r:embed="rId3"/>
          <a:stretch>
            <a:fillRect/>
          </a:stretch>
        </p:blipFill>
        <p:spPr>
          <a:xfrm>
            <a:off x="250607" y="3594253"/>
            <a:ext cx="4032780" cy="2517277"/>
          </a:xfrm>
          <a:prstGeom prst="rect">
            <a:avLst/>
          </a:prstGeom>
        </p:spPr>
      </p:pic>
      <p:pic>
        <p:nvPicPr>
          <p:cNvPr id="11" name="Picture 10">
            <a:extLst>
              <a:ext uri="{FF2B5EF4-FFF2-40B4-BE49-F238E27FC236}">
                <a16:creationId xmlns:a16="http://schemas.microsoft.com/office/drawing/2014/main" id="{AE9ADCEA-EEB4-D436-96E2-ED2863EC5FC7}"/>
              </a:ext>
            </a:extLst>
          </p:cNvPr>
          <p:cNvPicPr>
            <a:picLocks noChangeAspect="1"/>
          </p:cNvPicPr>
          <p:nvPr/>
        </p:nvPicPr>
        <p:blipFill>
          <a:blip r:embed="rId4"/>
          <a:stretch>
            <a:fillRect/>
          </a:stretch>
        </p:blipFill>
        <p:spPr>
          <a:xfrm>
            <a:off x="8159221" y="3675987"/>
            <a:ext cx="4032779" cy="2396340"/>
          </a:xfrm>
          <a:prstGeom prst="rect">
            <a:avLst/>
          </a:prstGeom>
        </p:spPr>
      </p:pic>
      <p:pic>
        <p:nvPicPr>
          <p:cNvPr id="13" name="Picture 12">
            <a:extLst>
              <a:ext uri="{FF2B5EF4-FFF2-40B4-BE49-F238E27FC236}">
                <a16:creationId xmlns:a16="http://schemas.microsoft.com/office/drawing/2014/main" id="{0DCAE6F2-F2A0-DB53-2ED1-A8CBA63E9247}"/>
              </a:ext>
            </a:extLst>
          </p:cNvPr>
          <p:cNvPicPr>
            <a:picLocks noChangeAspect="1"/>
          </p:cNvPicPr>
          <p:nvPr/>
        </p:nvPicPr>
        <p:blipFill>
          <a:blip r:embed="rId5"/>
          <a:stretch>
            <a:fillRect/>
          </a:stretch>
        </p:blipFill>
        <p:spPr>
          <a:xfrm>
            <a:off x="8318358" y="679221"/>
            <a:ext cx="3873642" cy="2303798"/>
          </a:xfrm>
          <a:prstGeom prst="rect">
            <a:avLst/>
          </a:prstGeom>
        </p:spPr>
      </p:pic>
      <p:sp>
        <p:nvSpPr>
          <p:cNvPr id="14" name="Rectangle 13">
            <a:extLst>
              <a:ext uri="{FF2B5EF4-FFF2-40B4-BE49-F238E27FC236}">
                <a16:creationId xmlns:a16="http://schemas.microsoft.com/office/drawing/2014/main" id="{5BA18C83-5CA5-A259-B261-614419B4AEA9}"/>
              </a:ext>
            </a:extLst>
          </p:cNvPr>
          <p:cNvSpPr/>
          <p:nvPr/>
        </p:nvSpPr>
        <p:spPr>
          <a:xfrm>
            <a:off x="514654" y="3130897"/>
            <a:ext cx="472490" cy="155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200</a:t>
            </a:r>
          </a:p>
        </p:txBody>
      </p:sp>
      <p:sp>
        <p:nvSpPr>
          <p:cNvPr id="15" name="Rectangle 14">
            <a:extLst>
              <a:ext uri="{FF2B5EF4-FFF2-40B4-BE49-F238E27FC236}">
                <a16:creationId xmlns:a16="http://schemas.microsoft.com/office/drawing/2014/main" id="{8B5808BA-78F6-C6F0-07F7-8FC055F4AE5D}"/>
              </a:ext>
            </a:extLst>
          </p:cNvPr>
          <p:cNvSpPr/>
          <p:nvPr/>
        </p:nvSpPr>
        <p:spPr>
          <a:xfrm>
            <a:off x="8342015" y="2905295"/>
            <a:ext cx="739403" cy="155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500</a:t>
            </a:r>
          </a:p>
        </p:txBody>
      </p:sp>
      <p:sp>
        <p:nvSpPr>
          <p:cNvPr id="16" name="Rectangle 15">
            <a:extLst>
              <a:ext uri="{FF2B5EF4-FFF2-40B4-BE49-F238E27FC236}">
                <a16:creationId xmlns:a16="http://schemas.microsoft.com/office/drawing/2014/main" id="{D817D389-7DB2-69DC-E117-01AA5E57C39C}"/>
              </a:ext>
            </a:extLst>
          </p:cNvPr>
          <p:cNvSpPr/>
          <p:nvPr/>
        </p:nvSpPr>
        <p:spPr>
          <a:xfrm>
            <a:off x="381197" y="6072327"/>
            <a:ext cx="739403" cy="155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1000</a:t>
            </a:r>
          </a:p>
        </p:txBody>
      </p:sp>
      <p:sp>
        <p:nvSpPr>
          <p:cNvPr id="17" name="Rectangle 16">
            <a:extLst>
              <a:ext uri="{FF2B5EF4-FFF2-40B4-BE49-F238E27FC236}">
                <a16:creationId xmlns:a16="http://schemas.microsoft.com/office/drawing/2014/main" id="{FA1A4093-AC2B-5A57-A0C2-016E690FF954}"/>
              </a:ext>
            </a:extLst>
          </p:cNvPr>
          <p:cNvSpPr/>
          <p:nvPr/>
        </p:nvSpPr>
        <p:spPr>
          <a:xfrm>
            <a:off x="8333166" y="6072327"/>
            <a:ext cx="739403" cy="155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2000</a:t>
            </a:r>
          </a:p>
        </p:txBody>
      </p:sp>
      <p:pic>
        <p:nvPicPr>
          <p:cNvPr id="19" name="Picture 18">
            <a:extLst>
              <a:ext uri="{FF2B5EF4-FFF2-40B4-BE49-F238E27FC236}">
                <a16:creationId xmlns:a16="http://schemas.microsoft.com/office/drawing/2014/main" id="{E055838C-FEB1-67B1-F0E8-E0FC46FCD60B}"/>
              </a:ext>
            </a:extLst>
          </p:cNvPr>
          <p:cNvPicPr>
            <a:picLocks noChangeAspect="1"/>
          </p:cNvPicPr>
          <p:nvPr/>
        </p:nvPicPr>
        <p:blipFill>
          <a:blip r:embed="rId6"/>
          <a:stretch>
            <a:fillRect/>
          </a:stretch>
        </p:blipFill>
        <p:spPr>
          <a:xfrm>
            <a:off x="4264947" y="2033793"/>
            <a:ext cx="4086660" cy="2349656"/>
          </a:xfrm>
          <a:prstGeom prst="rect">
            <a:avLst/>
          </a:prstGeom>
        </p:spPr>
      </p:pic>
      <p:sp>
        <p:nvSpPr>
          <p:cNvPr id="20" name="Rectangle 19">
            <a:extLst>
              <a:ext uri="{FF2B5EF4-FFF2-40B4-BE49-F238E27FC236}">
                <a16:creationId xmlns:a16="http://schemas.microsoft.com/office/drawing/2014/main" id="{762D92EA-148E-1095-D4DF-61E844FB2916}"/>
              </a:ext>
            </a:extLst>
          </p:cNvPr>
          <p:cNvSpPr/>
          <p:nvPr/>
        </p:nvSpPr>
        <p:spPr>
          <a:xfrm>
            <a:off x="4508654" y="4305725"/>
            <a:ext cx="739403" cy="15544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5000</a:t>
            </a:r>
          </a:p>
        </p:txBody>
      </p:sp>
      <p:sp>
        <p:nvSpPr>
          <p:cNvPr id="21" name="Rectangle 20">
            <a:extLst>
              <a:ext uri="{FF2B5EF4-FFF2-40B4-BE49-F238E27FC236}">
                <a16:creationId xmlns:a16="http://schemas.microsoft.com/office/drawing/2014/main" id="{D5D776CA-AB9D-269D-AC69-23DFA0B4049D}"/>
              </a:ext>
            </a:extLst>
          </p:cNvPr>
          <p:cNvSpPr/>
          <p:nvPr/>
        </p:nvSpPr>
        <p:spPr>
          <a:xfrm>
            <a:off x="4633958" y="5425614"/>
            <a:ext cx="3174691" cy="49749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GCC with Optimization</a:t>
            </a:r>
          </a:p>
        </p:txBody>
      </p:sp>
      <p:sp>
        <p:nvSpPr>
          <p:cNvPr id="22" name="Rectangle 21">
            <a:extLst>
              <a:ext uri="{FF2B5EF4-FFF2-40B4-BE49-F238E27FC236}">
                <a16:creationId xmlns:a16="http://schemas.microsoft.com/office/drawing/2014/main" id="{4B99F34B-F97C-777B-9D1C-D170D2B0DBA2}"/>
              </a:ext>
            </a:extLst>
          </p:cNvPr>
          <p:cNvSpPr/>
          <p:nvPr/>
        </p:nvSpPr>
        <p:spPr>
          <a:xfrm>
            <a:off x="3055408" y="85817"/>
            <a:ext cx="6331789" cy="4379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Experimental Results</a:t>
            </a:r>
          </a:p>
        </p:txBody>
      </p:sp>
    </p:spTree>
    <p:extLst>
      <p:ext uri="{BB962C8B-B14F-4D97-AF65-F5344CB8AC3E}">
        <p14:creationId xmlns:p14="http://schemas.microsoft.com/office/powerpoint/2010/main" val="274349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aph with numbers and lines&#10;&#10;Description automatically generated">
            <a:extLst>
              <a:ext uri="{FF2B5EF4-FFF2-40B4-BE49-F238E27FC236}">
                <a16:creationId xmlns:a16="http://schemas.microsoft.com/office/drawing/2014/main" id="{BD03EBD0-BD67-6353-5734-EDA33034A841}"/>
              </a:ext>
            </a:extLst>
          </p:cNvPr>
          <p:cNvPicPr>
            <a:picLocks noChangeAspect="1"/>
          </p:cNvPicPr>
          <p:nvPr/>
        </p:nvPicPr>
        <p:blipFill rotWithShape="1">
          <a:blip r:embed="rId2"/>
          <a:srcRect r="10650"/>
          <a:stretch/>
        </p:blipFill>
        <p:spPr>
          <a:xfrm>
            <a:off x="98215" y="1633492"/>
            <a:ext cx="5839968" cy="3284368"/>
          </a:xfrm>
          <a:prstGeom prst="rect">
            <a:avLst/>
          </a:prstGeom>
        </p:spPr>
      </p:pic>
      <p:pic>
        <p:nvPicPr>
          <p:cNvPr id="7" name="Picture 6" descr="A graph with numbers and lines&#10;&#10;Description automatically generated">
            <a:extLst>
              <a:ext uri="{FF2B5EF4-FFF2-40B4-BE49-F238E27FC236}">
                <a16:creationId xmlns:a16="http://schemas.microsoft.com/office/drawing/2014/main" id="{0BFB79A9-F088-CBB0-F7AE-7304BDFCF2BA}"/>
              </a:ext>
            </a:extLst>
          </p:cNvPr>
          <p:cNvPicPr>
            <a:picLocks noChangeAspect="1"/>
          </p:cNvPicPr>
          <p:nvPr/>
        </p:nvPicPr>
        <p:blipFill>
          <a:blip r:embed="rId3"/>
          <a:stretch>
            <a:fillRect/>
          </a:stretch>
        </p:blipFill>
        <p:spPr>
          <a:xfrm>
            <a:off x="6253819" y="1689761"/>
            <a:ext cx="5739914" cy="3228099"/>
          </a:xfrm>
          <a:prstGeom prst="rect">
            <a:avLst/>
          </a:prstGeom>
        </p:spPr>
      </p:pic>
      <p:sp>
        <p:nvSpPr>
          <p:cNvPr id="2" name="Rectangle 1">
            <a:extLst>
              <a:ext uri="{FF2B5EF4-FFF2-40B4-BE49-F238E27FC236}">
                <a16:creationId xmlns:a16="http://schemas.microsoft.com/office/drawing/2014/main" id="{FDFF02F3-4E0C-B20E-70CE-E2753D80F29A}"/>
              </a:ext>
            </a:extLst>
          </p:cNvPr>
          <p:cNvSpPr/>
          <p:nvPr/>
        </p:nvSpPr>
        <p:spPr>
          <a:xfrm>
            <a:off x="2930105" y="376291"/>
            <a:ext cx="6331789" cy="4379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Experimental Results</a:t>
            </a:r>
          </a:p>
        </p:txBody>
      </p:sp>
    </p:spTree>
    <p:extLst>
      <p:ext uri="{BB962C8B-B14F-4D97-AF65-F5344CB8AC3E}">
        <p14:creationId xmlns:p14="http://schemas.microsoft.com/office/powerpoint/2010/main" val="3727178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FD838-A028-2D13-674E-3CEF41ADDE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B6F030-63ED-78AA-3615-E9E2B0743406}"/>
              </a:ext>
            </a:extLst>
          </p:cNvPr>
          <p:cNvSpPr>
            <a:spLocks noGrp="1"/>
          </p:cNvSpPr>
          <p:nvPr>
            <p:ph type="title"/>
          </p:nvPr>
        </p:nvSpPr>
        <p:spPr>
          <a:xfrm>
            <a:off x="424132" y="365126"/>
            <a:ext cx="10515600" cy="402626"/>
          </a:xfrm>
        </p:spPr>
        <p:txBody>
          <a:bodyPr>
            <a:normAutofit fontScale="90000"/>
          </a:bodyPr>
          <a:lstStyle/>
          <a:p>
            <a:r>
              <a:rPr lang="en-US" dirty="0"/>
              <a:t>Contribution</a:t>
            </a:r>
          </a:p>
        </p:txBody>
      </p:sp>
      <p:sp>
        <p:nvSpPr>
          <p:cNvPr id="3" name="Content Placeholder 2">
            <a:extLst>
              <a:ext uri="{FF2B5EF4-FFF2-40B4-BE49-F238E27FC236}">
                <a16:creationId xmlns:a16="http://schemas.microsoft.com/office/drawing/2014/main" id="{3DC75F4C-08AA-D235-D156-B15AA0E3648D}"/>
              </a:ext>
            </a:extLst>
          </p:cNvPr>
          <p:cNvSpPr>
            <a:spLocks noGrp="1"/>
          </p:cNvSpPr>
          <p:nvPr>
            <p:ph idx="1"/>
          </p:nvPr>
        </p:nvSpPr>
        <p:spPr>
          <a:xfrm>
            <a:off x="527649" y="1021780"/>
            <a:ext cx="10515600" cy="2407220"/>
          </a:xfrm>
        </p:spPr>
        <p:txBody>
          <a:bodyPr anchor="ctr">
            <a:normAutofit/>
          </a:bodyPr>
          <a:lstStyle/>
          <a:p>
            <a:pPr marL="0" indent="0">
              <a:lnSpc>
                <a:spcPct val="150000"/>
              </a:lnSpc>
              <a:buNone/>
            </a:pPr>
            <a:r>
              <a:rPr lang="en-US" sz="1400" dirty="0"/>
              <a:t>Efficiency and Speed: By running tasks in parallel and adjusting to system load, the script minimizes idle CPU time and finishes tasks faster than sequential execution.</a:t>
            </a:r>
          </a:p>
          <a:p>
            <a:pPr marL="0" indent="0">
              <a:lnSpc>
                <a:spcPct val="150000"/>
              </a:lnSpc>
              <a:buNone/>
            </a:pPr>
            <a:r>
              <a:rPr lang="en-US" sz="1400" dirty="0"/>
              <a:t>Scalability: The approach scales seamlessly with additional CPU cores or changes in system configuration, making it robust across different environments.</a:t>
            </a:r>
          </a:p>
          <a:p>
            <a:pPr marL="0" indent="0">
              <a:lnSpc>
                <a:spcPct val="150000"/>
              </a:lnSpc>
              <a:buNone/>
            </a:pPr>
            <a:r>
              <a:rPr lang="en-US" sz="1400" dirty="0"/>
              <a:t>Resource Management: Dynamic load balancing helps in utilizing system resources effectively without overwhelming the system, thus maintaining stability and performance.</a:t>
            </a:r>
          </a:p>
        </p:txBody>
      </p:sp>
    </p:spTree>
    <p:extLst>
      <p:ext uri="{BB962C8B-B14F-4D97-AF65-F5344CB8AC3E}">
        <p14:creationId xmlns:p14="http://schemas.microsoft.com/office/powerpoint/2010/main" val="3859524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BC4665-4088-C1C7-7606-A44B99A4BB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B21810-A0BC-5F37-600C-E25F036E5164}"/>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BAB93412-203D-7A69-C221-0351E4B93975}"/>
              </a:ext>
            </a:extLst>
          </p:cNvPr>
          <p:cNvSpPr>
            <a:spLocks noGrp="1"/>
          </p:cNvSpPr>
          <p:nvPr>
            <p:ph idx="1"/>
          </p:nvPr>
        </p:nvSpPr>
        <p:spPr>
          <a:xfrm>
            <a:off x="838200" y="1446063"/>
            <a:ext cx="10515600" cy="1603375"/>
          </a:xfrm>
        </p:spPr>
        <p:txBody>
          <a:bodyPr anchor="ctr">
            <a:normAutofit/>
          </a:bodyPr>
          <a:lstStyle/>
          <a:p>
            <a:pPr marL="0" indent="0">
              <a:lnSpc>
                <a:spcPct val="150000"/>
              </a:lnSpc>
              <a:buNone/>
            </a:pPr>
            <a:r>
              <a:rPr lang="en-US" sz="1400" dirty="0"/>
              <a:t>The process involves breaking down a task that can be executed concurrently into multiple smaller tasks and then executing those tasks simultaneously across multiple processors. This concept refers to the system's ability to monitor and distribute workload dynamically across different processors based on their current load. The goal is to optimize resource utilization, avoid overloading any single processor, and reduce the overall execution time.</a:t>
            </a:r>
          </a:p>
        </p:txBody>
      </p:sp>
    </p:spTree>
    <p:extLst>
      <p:ext uri="{BB962C8B-B14F-4D97-AF65-F5344CB8AC3E}">
        <p14:creationId xmlns:p14="http://schemas.microsoft.com/office/powerpoint/2010/main" val="2135514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73A1-9699-96DD-6420-85B414CC3725}"/>
              </a:ext>
            </a:extLst>
          </p:cNvPr>
          <p:cNvSpPr>
            <a:spLocks noGrp="1"/>
          </p:cNvSpPr>
          <p:nvPr>
            <p:ph type="title"/>
          </p:nvPr>
        </p:nvSpPr>
        <p:spPr>
          <a:xfrm>
            <a:off x="760563" y="681037"/>
            <a:ext cx="10515600" cy="773562"/>
          </a:xfrm>
        </p:spPr>
        <p:txBody>
          <a:bodyPr/>
          <a:lstStyle/>
          <a:p>
            <a:r>
              <a:rPr lang="en-US" dirty="0"/>
              <a:t>Outline</a:t>
            </a:r>
          </a:p>
        </p:txBody>
      </p:sp>
      <p:sp>
        <p:nvSpPr>
          <p:cNvPr id="3" name="Content Placeholder 2">
            <a:extLst>
              <a:ext uri="{FF2B5EF4-FFF2-40B4-BE49-F238E27FC236}">
                <a16:creationId xmlns:a16="http://schemas.microsoft.com/office/drawing/2014/main" id="{9FB6A745-DABC-E38E-4FA6-C6D52745E9DB}"/>
              </a:ext>
            </a:extLst>
          </p:cNvPr>
          <p:cNvSpPr>
            <a:spLocks noGrp="1"/>
          </p:cNvSpPr>
          <p:nvPr>
            <p:ph idx="1"/>
          </p:nvPr>
        </p:nvSpPr>
        <p:spPr>
          <a:xfrm>
            <a:off x="838200" y="1549580"/>
            <a:ext cx="10515600" cy="4351338"/>
          </a:xfrm>
        </p:spPr>
        <p:txBody>
          <a:bodyPr>
            <a:normAutofit lnSpcReduction="10000"/>
          </a:bodyPr>
          <a:lstStyle/>
          <a:p>
            <a:pPr>
              <a:lnSpc>
                <a:spcPct val="150000"/>
              </a:lnSpc>
            </a:pPr>
            <a:r>
              <a:rPr lang="en-US" dirty="0">
                <a:solidFill>
                  <a:srgbClr val="000000"/>
                </a:solidFill>
                <a:effectLst/>
                <a:latin typeface="Avenir Next" panose="020B0503020202020204" pitchFamily="34" charset="0"/>
                <a:ea typeface="Calibri" panose="020F0502020204030204" pitchFamily="34" charset="0"/>
              </a:rPr>
              <a:t>Introduction</a:t>
            </a:r>
            <a:endParaRPr lang="en-US" dirty="0">
              <a:solidFill>
                <a:srgbClr val="000000"/>
              </a:solidFill>
              <a:latin typeface="Avenir Next" panose="020B0503020202020204" pitchFamily="34" charset="0"/>
              <a:ea typeface="Calibri" panose="020F0502020204030204" pitchFamily="34" charset="0"/>
            </a:endParaRPr>
          </a:p>
          <a:p>
            <a:pPr>
              <a:lnSpc>
                <a:spcPct val="150000"/>
              </a:lnSpc>
            </a:pPr>
            <a:r>
              <a:rPr lang="en-US" dirty="0">
                <a:solidFill>
                  <a:srgbClr val="000000"/>
                </a:solidFill>
                <a:effectLst/>
                <a:latin typeface="Avenir Next" panose="020B0503020202020204" pitchFamily="34" charset="0"/>
                <a:ea typeface="Calibri" panose="020F0502020204030204" pitchFamily="34" charset="0"/>
              </a:rPr>
              <a:t>Problem Statement</a:t>
            </a:r>
            <a:endParaRPr lang="en-US" sz="4000" dirty="0">
              <a:effectLst/>
              <a:latin typeface="Avenir Next" panose="020B0503020202020204" pitchFamily="34" charset="0"/>
            </a:endParaRPr>
          </a:p>
          <a:p>
            <a:pPr>
              <a:lnSpc>
                <a:spcPct val="150000"/>
              </a:lnSpc>
            </a:pPr>
            <a:r>
              <a:rPr lang="en-US" dirty="0">
                <a:solidFill>
                  <a:srgbClr val="000000"/>
                </a:solidFill>
                <a:effectLst/>
                <a:latin typeface="Avenir Next" panose="020B0503020202020204" pitchFamily="34" charset="0"/>
                <a:ea typeface="Calibri" panose="020F0502020204030204" pitchFamily="34" charset="0"/>
              </a:rPr>
              <a:t>Methodology</a:t>
            </a:r>
            <a:endParaRPr lang="en-US" dirty="0">
              <a:solidFill>
                <a:srgbClr val="000000"/>
              </a:solidFill>
              <a:effectLst/>
              <a:latin typeface="Avenir Next" panose="020B0503020202020204" pitchFamily="34" charset="0"/>
            </a:endParaRPr>
          </a:p>
          <a:p>
            <a:pPr>
              <a:lnSpc>
                <a:spcPct val="150000"/>
              </a:lnSpc>
            </a:pPr>
            <a:r>
              <a:rPr lang="en-US" dirty="0">
                <a:solidFill>
                  <a:srgbClr val="000000"/>
                </a:solidFill>
                <a:effectLst/>
                <a:latin typeface="Avenir Next" panose="020B0503020202020204" pitchFamily="34" charset="0"/>
                <a:ea typeface="Calibri" panose="020F0502020204030204" pitchFamily="34" charset="0"/>
              </a:rPr>
              <a:t>Experimental Results</a:t>
            </a:r>
            <a:endParaRPr lang="en-US" sz="1800" dirty="0">
              <a:effectLst/>
              <a:latin typeface="Avenir Next" panose="020B0503020202020204" pitchFamily="34" charset="0"/>
            </a:endParaRPr>
          </a:p>
          <a:p>
            <a:pPr>
              <a:lnSpc>
                <a:spcPct val="150000"/>
              </a:lnSpc>
            </a:pPr>
            <a:r>
              <a:rPr lang="en-US" dirty="0">
                <a:solidFill>
                  <a:srgbClr val="000000"/>
                </a:solidFill>
                <a:effectLst/>
                <a:latin typeface="Avenir Next" panose="020B0503020202020204" pitchFamily="34" charset="0"/>
                <a:ea typeface="Calibri" panose="020F0502020204030204" pitchFamily="34" charset="0"/>
              </a:rPr>
              <a:t>Contribution</a:t>
            </a:r>
          </a:p>
          <a:p>
            <a:pPr>
              <a:lnSpc>
                <a:spcPct val="150000"/>
              </a:lnSpc>
            </a:pPr>
            <a:r>
              <a:rPr lang="en-US" dirty="0">
                <a:solidFill>
                  <a:srgbClr val="000000"/>
                </a:solidFill>
                <a:effectLst/>
                <a:latin typeface="Avenir Next" panose="020B0503020202020204" pitchFamily="34" charset="0"/>
                <a:ea typeface="Calibri" panose="020F0502020204030204" pitchFamily="34" charset="0"/>
              </a:rPr>
              <a:t>Conclusion</a:t>
            </a:r>
            <a:endParaRPr lang="en-US" sz="4000" dirty="0">
              <a:latin typeface="Avenir Next" panose="020B0503020202020204" pitchFamily="34" charset="0"/>
            </a:endParaRPr>
          </a:p>
          <a:p>
            <a:endParaRPr lang="en-US" dirty="0"/>
          </a:p>
        </p:txBody>
      </p:sp>
    </p:spTree>
    <p:extLst>
      <p:ext uri="{BB962C8B-B14F-4D97-AF65-F5344CB8AC3E}">
        <p14:creationId xmlns:p14="http://schemas.microsoft.com/office/powerpoint/2010/main" val="41548232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2480D-7BF8-F710-8642-89B06A752FAB}"/>
              </a:ext>
            </a:extLst>
          </p:cNvPr>
          <p:cNvSpPr>
            <a:spLocks noGrp="1"/>
          </p:cNvSpPr>
          <p:nvPr>
            <p:ph type="title"/>
          </p:nvPr>
        </p:nvSpPr>
        <p:spPr>
          <a:xfrm>
            <a:off x="397148" y="169484"/>
            <a:ext cx="10515600" cy="913803"/>
          </a:xfrm>
        </p:spPr>
        <p:txBody>
          <a:bodyPr>
            <a:normAutofit/>
          </a:bodyPr>
          <a:lstStyle/>
          <a:p>
            <a:r>
              <a:rPr lang="en-US" sz="4000" dirty="0"/>
              <a:t>Introduction</a:t>
            </a:r>
          </a:p>
        </p:txBody>
      </p:sp>
      <p:sp>
        <p:nvSpPr>
          <p:cNvPr id="4" name="Text Placeholder 3">
            <a:extLst>
              <a:ext uri="{FF2B5EF4-FFF2-40B4-BE49-F238E27FC236}">
                <a16:creationId xmlns:a16="http://schemas.microsoft.com/office/drawing/2014/main" id="{C25AE8E9-24A6-C82A-C21A-7156A8130A2D}"/>
              </a:ext>
            </a:extLst>
          </p:cNvPr>
          <p:cNvSpPr>
            <a:spLocks noGrp="1"/>
          </p:cNvSpPr>
          <p:nvPr>
            <p:ph type="body" idx="1"/>
          </p:nvPr>
        </p:nvSpPr>
        <p:spPr>
          <a:xfrm>
            <a:off x="397148" y="1232758"/>
            <a:ext cx="11181133" cy="913803"/>
          </a:xfrm>
        </p:spPr>
        <p:txBody>
          <a:bodyPr>
            <a:noAutofit/>
          </a:bodyPr>
          <a:lstStyle/>
          <a:p>
            <a:pPr>
              <a:lnSpc>
                <a:spcPct val="170000"/>
              </a:lnSpc>
            </a:pPr>
            <a:r>
              <a:rPr lang="en-US" sz="1800" dirty="0"/>
              <a:t>Dead Code Elimination</a:t>
            </a:r>
            <a:r>
              <a:rPr lang="en-US" sz="1400" dirty="0"/>
              <a:t>:</a:t>
            </a:r>
            <a:br>
              <a:rPr lang="en-US" sz="1400" dirty="0"/>
            </a:br>
            <a:r>
              <a:rPr lang="en-US" sz="1400" b="0" dirty="0"/>
              <a:t>A compiler transformation that removes unreachable instructions or reachable ones whose results are unused. Such code fragments are referred as "dead".</a:t>
            </a:r>
          </a:p>
        </p:txBody>
      </p:sp>
      <p:sp>
        <p:nvSpPr>
          <p:cNvPr id="5" name="Text Placeholder 4">
            <a:extLst>
              <a:ext uri="{FF2B5EF4-FFF2-40B4-BE49-F238E27FC236}">
                <a16:creationId xmlns:a16="http://schemas.microsoft.com/office/drawing/2014/main" id="{01B9F4DA-45B6-CE66-8F5A-2096E3E73ACF}"/>
              </a:ext>
            </a:extLst>
          </p:cNvPr>
          <p:cNvSpPr>
            <a:spLocks noGrp="1"/>
          </p:cNvSpPr>
          <p:nvPr>
            <p:ph type="body" sz="quarter" idx="3"/>
          </p:nvPr>
        </p:nvSpPr>
        <p:spPr>
          <a:xfrm>
            <a:off x="397148" y="2489745"/>
            <a:ext cx="11397704" cy="823912"/>
          </a:xfrm>
        </p:spPr>
        <p:txBody>
          <a:bodyPr>
            <a:noAutofit/>
          </a:bodyPr>
          <a:lstStyle/>
          <a:p>
            <a:pPr>
              <a:lnSpc>
                <a:spcPct val="170000"/>
              </a:lnSpc>
            </a:pPr>
            <a:r>
              <a:rPr lang="en-US" sz="1600" dirty="0"/>
              <a:t>Compiler:</a:t>
            </a:r>
            <a:br>
              <a:rPr lang="en-US" sz="1400" dirty="0"/>
            </a:br>
            <a:r>
              <a:rPr lang="en-US" sz="1400" b="0" i="0" dirty="0">
                <a:effectLst/>
                <a:highlight>
                  <a:srgbClr val="FFFFFF"/>
                </a:highlight>
              </a:rPr>
              <a:t>Specialized software tool that translates high-level programming code written in languages like C, C++, Java, or Python into machine code that can be executed by a computer's processor. </a:t>
            </a:r>
            <a:r>
              <a:rPr lang="en-US" sz="1400" dirty="0"/>
              <a:t> </a:t>
            </a:r>
          </a:p>
        </p:txBody>
      </p:sp>
      <p:pic>
        <p:nvPicPr>
          <p:cNvPr id="8" name="Picture 7">
            <a:extLst>
              <a:ext uri="{FF2B5EF4-FFF2-40B4-BE49-F238E27FC236}">
                <a16:creationId xmlns:a16="http://schemas.microsoft.com/office/drawing/2014/main" id="{5652BABB-76B3-D6FE-0420-FE56E32D6F80}"/>
              </a:ext>
            </a:extLst>
          </p:cNvPr>
          <p:cNvPicPr>
            <a:picLocks noChangeAspect="1"/>
          </p:cNvPicPr>
          <p:nvPr/>
        </p:nvPicPr>
        <p:blipFill>
          <a:blip r:embed="rId3"/>
          <a:stretch>
            <a:fillRect/>
          </a:stretch>
        </p:blipFill>
        <p:spPr>
          <a:xfrm>
            <a:off x="3625940" y="5148387"/>
            <a:ext cx="5199694" cy="1408507"/>
          </a:xfrm>
          <a:prstGeom prst="rect">
            <a:avLst/>
          </a:prstGeom>
        </p:spPr>
      </p:pic>
      <p:sp>
        <p:nvSpPr>
          <p:cNvPr id="11" name="Rectangle 10">
            <a:extLst>
              <a:ext uri="{FF2B5EF4-FFF2-40B4-BE49-F238E27FC236}">
                <a16:creationId xmlns:a16="http://schemas.microsoft.com/office/drawing/2014/main" id="{3D91446C-E862-70FD-7F2A-1C810AC6D1C0}"/>
              </a:ext>
            </a:extLst>
          </p:cNvPr>
          <p:cNvSpPr/>
          <p:nvPr/>
        </p:nvSpPr>
        <p:spPr>
          <a:xfrm>
            <a:off x="5236233" y="6506490"/>
            <a:ext cx="3140015" cy="3019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Fig 2: Low Level Virtual Machine (LLVM)</a:t>
            </a:r>
          </a:p>
        </p:txBody>
      </p:sp>
      <p:pic>
        <p:nvPicPr>
          <p:cNvPr id="13" name="Picture 12">
            <a:extLst>
              <a:ext uri="{FF2B5EF4-FFF2-40B4-BE49-F238E27FC236}">
                <a16:creationId xmlns:a16="http://schemas.microsoft.com/office/drawing/2014/main" id="{2B678B65-3C24-6B6D-49BF-3311C22811B3}"/>
              </a:ext>
            </a:extLst>
          </p:cNvPr>
          <p:cNvPicPr>
            <a:picLocks noChangeAspect="1"/>
          </p:cNvPicPr>
          <p:nvPr/>
        </p:nvPicPr>
        <p:blipFill>
          <a:blip r:embed="rId4"/>
          <a:stretch>
            <a:fillRect/>
          </a:stretch>
        </p:blipFill>
        <p:spPr>
          <a:xfrm>
            <a:off x="3360612" y="3819066"/>
            <a:ext cx="5867589" cy="823912"/>
          </a:xfrm>
          <a:prstGeom prst="rect">
            <a:avLst/>
          </a:prstGeom>
        </p:spPr>
      </p:pic>
      <p:sp>
        <p:nvSpPr>
          <p:cNvPr id="16" name="Rectangle 15">
            <a:extLst>
              <a:ext uri="{FF2B5EF4-FFF2-40B4-BE49-F238E27FC236}">
                <a16:creationId xmlns:a16="http://schemas.microsoft.com/office/drawing/2014/main" id="{CAB4432E-6320-F7D9-08C8-2BBF83B76817}"/>
              </a:ext>
            </a:extLst>
          </p:cNvPr>
          <p:cNvSpPr/>
          <p:nvPr/>
        </p:nvSpPr>
        <p:spPr>
          <a:xfrm>
            <a:off x="4655779" y="4671760"/>
            <a:ext cx="3140015" cy="30192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Fig 1: Compiler Design</a:t>
            </a:r>
          </a:p>
        </p:txBody>
      </p:sp>
    </p:spTree>
    <p:extLst>
      <p:ext uri="{BB962C8B-B14F-4D97-AF65-F5344CB8AC3E}">
        <p14:creationId xmlns:p14="http://schemas.microsoft.com/office/powerpoint/2010/main" val="1870317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73A1-9699-96DD-6420-85B414CC3725}"/>
              </a:ext>
            </a:extLst>
          </p:cNvPr>
          <p:cNvSpPr>
            <a:spLocks noGrp="1"/>
          </p:cNvSpPr>
          <p:nvPr>
            <p:ph type="title"/>
          </p:nvPr>
        </p:nvSpPr>
        <p:spPr>
          <a:xfrm>
            <a:off x="406880" y="223837"/>
            <a:ext cx="10515600" cy="773562"/>
          </a:xfrm>
        </p:spPr>
        <p:txBody>
          <a:bodyPr>
            <a:normAutofit/>
          </a:bodyPr>
          <a:lstStyle/>
          <a:p>
            <a:r>
              <a:rPr lang="en-US" sz="4000" dirty="0"/>
              <a:t>Introduction (contd.)</a:t>
            </a:r>
          </a:p>
        </p:txBody>
      </p:sp>
      <p:sp>
        <p:nvSpPr>
          <p:cNvPr id="4" name="Text Placeholder 3">
            <a:extLst>
              <a:ext uri="{FF2B5EF4-FFF2-40B4-BE49-F238E27FC236}">
                <a16:creationId xmlns:a16="http://schemas.microsoft.com/office/drawing/2014/main" id="{46C6F434-E544-1CD7-B151-34E923CF6164}"/>
              </a:ext>
            </a:extLst>
          </p:cNvPr>
          <p:cNvSpPr txBox="1">
            <a:spLocks/>
          </p:cNvSpPr>
          <p:nvPr/>
        </p:nvSpPr>
        <p:spPr>
          <a:xfrm>
            <a:off x="406880" y="997399"/>
            <a:ext cx="11181133" cy="9138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400" dirty="0"/>
              <a:t>GNU Parallel:</a:t>
            </a:r>
            <a:br>
              <a:rPr lang="en-US" sz="1400" dirty="0"/>
            </a:br>
            <a:r>
              <a:rPr lang="en-US" sz="1400" b="0" i="0" dirty="0">
                <a:solidFill>
                  <a:srgbClr val="0D0D0D"/>
                </a:solidFill>
                <a:effectLst/>
                <a:highlight>
                  <a:srgbClr val="FFFFFF"/>
                </a:highlight>
              </a:rPr>
              <a:t>Command-line utility for Unix-like operating systems that enables parallel execution of shell commands and scripts. It is particularly useful for tasks such as data processing, file manipulation, text processing, batch jobs, and computational tasks that can be parallelized. </a:t>
            </a:r>
            <a:endParaRPr lang="en-US" sz="1400" dirty="0"/>
          </a:p>
        </p:txBody>
      </p:sp>
      <p:sp>
        <p:nvSpPr>
          <p:cNvPr id="5" name="Text Placeholder 3">
            <a:extLst>
              <a:ext uri="{FF2B5EF4-FFF2-40B4-BE49-F238E27FC236}">
                <a16:creationId xmlns:a16="http://schemas.microsoft.com/office/drawing/2014/main" id="{E226DBB9-41F3-9B6E-723D-E500E1E4E7B0}"/>
              </a:ext>
            </a:extLst>
          </p:cNvPr>
          <p:cNvSpPr txBox="1">
            <a:spLocks/>
          </p:cNvSpPr>
          <p:nvPr/>
        </p:nvSpPr>
        <p:spPr>
          <a:xfrm>
            <a:off x="406879" y="2339707"/>
            <a:ext cx="11181133" cy="9138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400" dirty="0"/>
              <a:t>Dynamic Load Balancing:</a:t>
            </a:r>
            <a:br>
              <a:rPr lang="en-US" sz="1400" dirty="0"/>
            </a:br>
            <a:r>
              <a:rPr lang="en-US" sz="1400" b="0" i="0" dirty="0">
                <a:solidFill>
                  <a:srgbClr val="0D0D0D"/>
                </a:solidFill>
                <a:effectLst/>
                <a:highlight>
                  <a:srgbClr val="FFFFFF"/>
                </a:highlight>
              </a:rPr>
              <a:t>technique used in distributed computing systems to evenly distribute computational tasks or workload among multiple processing units, such as CPUs, GPUs, or servers, in real-time. The goal of dynamic load balancing is to optimize resource utilization, minimize processing time, and ensure fairness across the system, even as workload characteristics change dynamically.</a:t>
            </a:r>
            <a:endParaRPr lang="en-US" sz="1400" dirty="0"/>
          </a:p>
        </p:txBody>
      </p:sp>
    </p:spTree>
    <p:extLst>
      <p:ext uri="{BB962C8B-B14F-4D97-AF65-F5344CB8AC3E}">
        <p14:creationId xmlns:p14="http://schemas.microsoft.com/office/powerpoint/2010/main" val="638816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973A1-9699-96DD-6420-85B414CC3725}"/>
              </a:ext>
            </a:extLst>
          </p:cNvPr>
          <p:cNvSpPr>
            <a:spLocks noGrp="1"/>
          </p:cNvSpPr>
          <p:nvPr>
            <p:ph type="title"/>
          </p:nvPr>
        </p:nvSpPr>
        <p:spPr>
          <a:xfrm>
            <a:off x="406880" y="223837"/>
            <a:ext cx="10515600" cy="773562"/>
          </a:xfrm>
        </p:spPr>
        <p:txBody>
          <a:bodyPr>
            <a:normAutofit/>
          </a:bodyPr>
          <a:lstStyle/>
          <a:p>
            <a:r>
              <a:rPr lang="en-US" sz="4000" dirty="0"/>
              <a:t>Introduction (contd.)</a:t>
            </a:r>
          </a:p>
        </p:txBody>
      </p:sp>
      <p:sp>
        <p:nvSpPr>
          <p:cNvPr id="4" name="Text Placeholder 3">
            <a:extLst>
              <a:ext uri="{FF2B5EF4-FFF2-40B4-BE49-F238E27FC236}">
                <a16:creationId xmlns:a16="http://schemas.microsoft.com/office/drawing/2014/main" id="{46C6F434-E544-1CD7-B151-34E923CF6164}"/>
              </a:ext>
            </a:extLst>
          </p:cNvPr>
          <p:cNvSpPr txBox="1">
            <a:spLocks/>
          </p:cNvSpPr>
          <p:nvPr/>
        </p:nvSpPr>
        <p:spPr>
          <a:xfrm>
            <a:off x="406880" y="997399"/>
            <a:ext cx="11181133" cy="9138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400" dirty="0"/>
              <a:t>GNU Parallel:</a:t>
            </a:r>
            <a:br>
              <a:rPr lang="en-US" sz="1400" dirty="0"/>
            </a:br>
            <a:r>
              <a:rPr lang="en-US" sz="1400" b="0" i="0" dirty="0">
                <a:solidFill>
                  <a:srgbClr val="0D0D0D"/>
                </a:solidFill>
                <a:effectLst/>
                <a:highlight>
                  <a:srgbClr val="FFFFFF"/>
                </a:highlight>
              </a:rPr>
              <a:t>Command-line utility for Unix-like operating systems that enables parallel execution of shell commands and scripts. It is particularly useful for tasks such as data processing, file manipulation, text processing, batch jobs, and computational tasks that can be parallelized. </a:t>
            </a:r>
            <a:endParaRPr lang="en-US" sz="1400" dirty="0"/>
          </a:p>
        </p:txBody>
      </p:sp>
      <p:sp>
        <p:nvSpPr>
          <p:cNvPr id="5" name="Text Placeholder 3">
            <a:extLst>
              <a:ext uri="{FF2B5EF4-FFF2-40B4-BE49-F238E27FC236}">
                <a16:creationId xmlns:a16="http://schemas.microsoft.com/office/drawing/2014/main" id="{E226DBB9-41F3-9B6E-723D-E500E1E4E7B0}"/>
              </a:ext>
            </a:extLst>
          </p:cNvPr>
          <p:cNvSpPr txBox="1">
            <a:spLocks/>
          </p:cNvSpPr>
          <p:nvPr/>
        </p:nvSpPr>
        <p:spPr>
          <a:xfrm>
            <a:off x="406879" y="2339707"/>
            <a:ext cx="11181133" cy="9138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400" dirty="0"/>
              <a:t>Dynamic Load Balancing:</a:t>
            </a:r>
            <a:br>
              <a:rPr lang="en-US" sz="1400" dirty="0"/>
            </a:br>
            <a:r>
              <a:rPr lang="en-US" sz="1400" b="0" i="0" dirty="0">
                <a:solidFill>
                  <a:srgbClr val="0D0D0D"/>
                </a:solidFill>
                <a:effectLst/>
                <a:highlight>
                  <a:srgbClr val="FFFFFF"/>
                </a:highlight>
              </a:rPr>
              <a:t>Technique used in distributed computing systems to evenly distribute computational tasks or workload among multiple processing units, such as CPUs, GPUs, or servers, in real-time. The goal of dynamic load balancing is to optimize resource utilization, minimize processing time, and ensure fairness across the system, even as workload characteristics change dynamically.</a:t>
            </a:r>
            <a:endParaRPr lang="en-US" sz="1400" dirty="0"/>
          </a:p>
        </p:txBody>
      </p:sp>
      <p:sp>
        <p:nvSpPr>
          <p:cNvPr id="3" name="Text Placeholder 3">
            <a:extLst>
              <a:ext uri="{FF2B5EF4-FFF2-40B4-BE49-F238E27FC236}">
                <a16:creationId xmlns:a16="http://schemas.microsoft.com/office/drawing/2014/main" id="{7D5064FB-1818-D382-8CE7-6C80BA8CE4F3}"/>
              </a:ext>
            </a:extLst>
          </p:cNvPr>
          <p:cNvSpPr txBox="1">
            <a:spLocks/>
          </p:cNvSpPr>
          <p:nvPr/>
        </p:nvSpPr>
        <p:spPr>
          <a:xfrm>
            <a:off x="406878" y="4032996"/>
            <a:ext cx="11181133" cy="91380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70000"/>
              </a:lnSpc>
              <a:buNone/>
            </a:pPr>
            <a:r>
              <a:rPr lang="en-US" sz="1400" dirty="0" err="1"/>
              <a:t>CSmith</a:t>
            </a:r>
            <a:r>
              <a:rPr lang="en-US" sz="1400" dirty="0"/>
              <a:t>:</a:t>
            </a:r>
            <a:br>
              <a:rPr lang="en-US" sz="1400" dirty="0"/>
            </a:br>
            <a:r>
              <a:rPr lang="en-US" sz="1400" b="0" i="0" dirty="0" err="1">
                <a:solidFill>
                  <a:srgbClr val="1F2328"/>
                </a:solidFill>
                <a:effectLst/>
                <a:highlight>
                  <a:srgbClr val="FFFFFF"/>
                </a:highlight>
              </a:rPr>
              <a:t>Csmith</a:t>
            </a:r>
            <a:r>
              <a:rPr lang="en-US" sz="1400" b="0" i="0" dirty="0">
                <a:solidFill>
                  <a:srgbClr val="1F2328"/>
                </a:solidFill>
                <a:effectLst/>
                <a:highlight>
                  <a:srgbClr val="FFFFFF"/>
                </a:highlight>
              </a:rPr>
              <a:t> is a random generator of C programs. It's primary purpose is to find compiler bugs with random programs, using differential testing.</a:t>
            </a:r>
            <a:br>
              <a:rPr lang="en-US" sz="1400" b="0" i="0" dirty="0">
                <a:solidFill>
                  <a:srgbClr val="1F2328"/>
                </a:solidFill>
                <a:effectLst/>
                <a:highlight>
                  <a:srgbClr val="FFFFFF"/>
                </a:highlight>
              </a:rPr>
            </a:br>
            <a:r>
              <a:rPr lang="en-US" sz="1400" b="0" i="0" u="sng" dirty="0">
                <a:solidFill>
                  <a:srgbClr val="00B0F0"/>
                </a:solidFill>
                <a:effectLst/>
                <a:highlight>
                  <a:srgbClr val="FFFFFF"/>
                </a:highlight>
              </a:rPr>
              <a:t>git clone https://github.com/csmith-project/csmith.git </a:t>
            </a:r>
          </a:p>
          <a:p>
            <a:pPr marL="0" indent="0">
              <a:lnSpc>
                <a:spcPct val="170000"/>
              </a:lnSpc>
              <a:buNone/>
            </a:pPr>
            <a:endParaRPr lang="en-US" sz="1400" dirty="0">
              <a:solidFill>
                <a:srgbClr val="1F2328"/>
              </a:solidFill>
              <a:highlight>
                <a:srgbClr val="FFFFFF"/>
              </a:highlight>
            </a:endParaRPr>
          </a:p>
        </p:txBody>
      </p:sp>
    </p:spTree>
    <p:extLst>
      <p:ext uri="{BB962C8B-B14F-4D97-AF65-F5344CB8AC3E}">
        <p14:creationId xmlns:p14="http://schemas.microsoft.com/office/powerpoint/2010/main" val="311849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29722-B126-58F1-4447-7AFB2B0F6F80}"/>
              </a:ext>
            </a:extLst>
          </p:cNvPr>
          <p:cNvSpPr>
            <a:spLocks noGrp="1"/>
          </p:cNvSpPr>
          <p:nvPr>
            <p:ph type="title"/>
          </p:nvPr>
        </p:nvSpPr>
        <p:spPr>
          <a:xfrm>
            <a:off x="371065" y="88523"/>
            <a:ext cx="5069356" cy="870783"/>
          </a:xfrm>
        </p:spPr>
        <p:txBody>
          <a:bodyPr anchor="b">
            <a:normAutofit/>
          </a:bodyPr>
          <a:lstStyle/>
          <a:p>
            <a:r>
              <a:rPr lang="en-US" sz="3200" dirty="0"/>
              <a:t>Problem Statement</a:t>
            </a:r>
          </a:p>
        </p:txBody>
      </p:sp>
      <p:sp>
        <p:nvSpPr>
          <p:cNvPr id="33" name="Content Placeholder 10">
            <a:extLst>
              <a:ext uri="{FF2B5EF4-FFF2-40B4-BE49-F238E27FC236}">
                <a16:creationId xmlns:a16="http://schemas.microsoft.com/office/drawing/2014/main" id="{FFDFCD28-E485-B5E8-F2C1-B8FAE00F48AF}"/>
              </a:ext>
            </a:extLst>
          </p:cNvPr>
          <p:cNvSpPr>
            <a:spLocks noGrp="1"/>
          </p:cNvSpPr>
          <p:nvPr>
            <p:ph idx="1"/>
          </p:nvPr>
        </p:nvSpPr>
        <p:spPr>
          <a:xfrm>
            <a:off x="371065" y="1689075"/>
            <a:ext cx="4261320" cy="3447832"/>
          </a:xfrm>
        </p:spPr>
        <p:txBody>
          <a:bodyPr anchor="t">
            <a:normAutofit/>
          </a:bodyPr>
          <a:lstStyle/>
          <a:p>
            <a:pPr algn="l"/>
            <a:r>
              <a:rPr lang="en-US" sz="1400" b="0" i="0" dirty="0">
                <a:solidFill>
                  <a:srgbClr val="0D0D0D"/>
                </a:solidFill>
                <a:effectLst/>
                <a:highlight>
                  <a:srgbClr val="FFFFFF"/>
                </a:highlight>
                <a:latin typeface="Söhne"/>
              </a:rPr>
              <a:t>Identifying missed optimizations in compilers is a significant challenge.</a:t>
            </a:r>
          </a:p>
          <a:p>
            <a:pPr algn="l"/>
            <a:r>
              <a:rPr lang="en-US" sz="1400" b="0" i="0" dirty="0">
                <a:solidFill>
                  <a:srgbClr val="0D0D0D"/>
                </a:solidFill>
                <a:effectLst/>
                <a:highlight>
                  <a:srgbClr val="FFFFFF"/>
                </a:highlight>
                <a:latin typeface="Söhne"/>
              </a:rPr>
              <a:t>The approach leverages dead code elimination (DCE) to systematically assess compiler optimization effectiveness by strategically inserting "optimization markers".</a:t>
            </a:r>
          </a:p>
          <a:p>
            <a:pPr algn="l"/>
            <a:r>
              <a:rPr lang="en-US" sz="1400" b="0" i="0" dirty="0">
                <a:solidFill>
                  <a:srgbClr val="0D0D0D"/>
                </a:solidFill>
                <a:effectLst/>
                <a:highlight>
                  <a:srgbClr val="FFFFFF"/>
                </a:highlight>
                <a:latin typeface="Söhne"/>
              </a:rPr>
              <a:t>By evaluating how well compilers eliminate dead code, the work offers a simple yet comprehensive means to identify and address a wide range of missed optimizations in a program.</a:t>
            </a:r>
          </a:p>
          <a:p>
            <a:endParaRPr lang="en-US" sz="2000" dirty="0"/>
          </a:p>
        </p:txBody>
      </p:sp>
      <p:pic>
        <p:nvPicPr>
          <p:cNvPr id="7" name="Picture 6">
            <a:extLst>
              <a:ext uri="{FF2B5EF4-FFF2-40B4-BE49-F238E27FC236}">
                <a16:creationId xmlns:a16="http://schemas.microsoft.com/office/drawing/2014/main" id="{47BBE355-14C1-C23A-DEEF-7EA014B288E7}"/>
              </a:ext>
            </a:extLst>
          </p:cNvPr>
          <p:cNvPicPr>
            <a:picLocks noChangeAspect="1"/>
          </p:cNvPicPr>
          <p:nvPr/>
        </p:nvPicPr>
        <p:blipFill>
          <a:blip r:embed="rId2"/>
          <a:stretch>
            <a:fillRect/>
          </a:stretch>
        </p:blipFill>
        <p:spPr>
          <a:xfrm>
            <a:off x="8933007" y="1103216"/>
            <a:ext cx="2897214" cy="4672927"/>
          </a:xfrm>
          <a:prstGeom prst="rect">
            <a:avLst/>
          </a:prstGeom>
        </p:spPr>
      </p:pic>
      <p:pic>
        <p:nvPicPr>
          <p:cNvPr id="5" name="Content Placeholder 4">
            <a:extLst>
              <a:ext uri="{FF2B5EF4-FFF2-40B4-BE49-F238E27FC236}">
                <a16:creationId xmlns:a16="http://schemas.microsoft.com/office/drawing/2014/main" id="{8DB6ECC7-A81C-14EC-C139-1C9D724339AD}"/>
              </a:ext>
            </a:extLst>
          </p:cNvPr>
          <p:cNvPicPr>
            <a:picLocks noChangeAspect="1"/>
          </p:cNvPicPr>
          <p:nvPr/>
        </p:nvPicPr>
        <p:blipFill>
          <a:blip r:embed="rId3"/>
          <a:stretch>
            <a:fillRect/>
          </a:stretch>
        </p:blipFill>
        <p:spPr>
          <a:xfrm>
            <a:off x="4992180" y="1226040"/>
            <a:ext cx="3331526" cy="4427277"/>
          </a:xfrm>
          <a:prstGeom prst="rect">
            <a:avLst/>
          </a:prstGeom>
        </p:spPr>
      </p:pic>
      <p:grpSp>
        <p:nvGrpSpPr>
          <p:cNvPr id="34" name="Group 33">
            <a:extLst>
              <a:ext uri="{FF2B5EF4-FFF2-40B4-BE49-F238E27FC236}">
                <a16:creationId xmlns:a16="http://schemas.microsoft.com/office/drawing/2014/main" id="{792AA144-DDFF-C43B-6866-516C9091D06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6737460"/>
            <a:ext cx="12192000" cy="123364"/>
            <a:chOff x="1" y="6737460"/>
            <a:chExt cx="12192000" cy="123364"/>
          </a:xfrm>
        </p:grpSpPr>
        <p:sp>
          <p:nvSpPr>
            <p:cNvPr id="35" name="Rectangle 34">
              <a:extLst>
                <a:ext uri="{FF2B5EF4-FFF2-40B4-BE49-F238E27FC236}">
                  <a16:creationId xmlns:a16="http://schemas.microsoft.com/office/drawing/2014/main" id="{56557A69-9517-26A8-EF3F-E65057EEC1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6034320" y="703141"/>
              <a:ext cx="123362" cy="12192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47C5987E-7AB5-0A21-D727-68B38B342C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40559" y="4909383"/>
              <a:ext cx="123362" cy="3779520"/>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7986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29722-B126-58F1-4447-7AFB2B0F6F80}"/>
              </a:ext>
            </a:extLst>
          </p:cNvPr>
          <p:cNvSpPr>
            <a:spLocks noGrp="1"/>
          </p:cNvSpPr>
          <p:nvPr>
            <p:ph type="title"/>
          </p:nvPr>
        </p:nvSpPr>
        <p:spPr>
          <a:xfrm>
            <a:off x="4192566" y="70136"/>
            <a:ext cx="2932853" cy="576845"/>
          </a:xfrm>
        </p:spPr>
        <p:txBody>
          <a:bodyPr anchor="b">
            <a:normAutofit fontScale="90000"/>
          </a:bodyPr>
          <a:lstStyle/>
          <a:p>
            <a:r>
              <a:rPr lang="en-US" sz="4000" dirty="0"/>
              <a:t>Methodology</a:t>
            </a:r>
          </a:p>
        </p:txBody>
      </p:sp>
      <p:sp>
        <p:nvSpPr>
          <p:cNvPr id="6" name="Rectangle 5">
            <a:extLst>
              <a:ext uri="{FF2B5EF4-FFF2-40B4-BE49-F238E27FC236}">
                <a16:creationId xmlns:a16="http://schemas.microsoft.com/office/drawing/2014/main" id="{47984B91-0018-0E67-39A3-FEA7793B130D}"/>
              </a:ext>
            </a:extLst>
          </p:cNvPr>
          <p:cNvSpPr/>
          <p:nvPr/>
        </p:nvSpPr>
        <p:spPr>
          <a:xfrm>
            <a:off x="9109493" y="860345"/>
            <a:ext cx="1889185" cy="621103"/>
          </a:xfrm>
          <a:prstGeom prst="rect">
            <a:avLst/>
          </a:prstGeom>
          <a:solidFill>
            <a:schemeClr val="bg2">
              <a:lumMod val="90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Code Generation with </a:t>
            </a:r>
            <a:r>
              <a:rPr lang="en-US" dirty="0" err="1">
                <a:solidFill>
                  <a:schemeClr val="tx1"/>
                </a:solidFill>
              </a:rPr>
              <a:t>Csmith</a:t>
            </a:r>
            <a:endParaRPr lang="en-US" dirty="0">
              <a:solidFill>
                <a:schemeClr val="tx1"/>
              </a:solidFill>
            </a:endParaRPr>
          </a:p>
        </p:txBody>
      </p:sp>
      <p:sp>
        <p:nvSpPr>
          <p:cNvPr id="8" name="Rectangle 7">
            <a:extLst>
              <a:ext uri="{FF2B5EF4-FFF2-40B4-BE49-F238E27FC236}">
                <a16:creationId xmlns:a16="http://schemas.microsoft.com/office/drawing/2014/main" id="{40DAEA4A-9F9B-69B0-357F-EC53B7E28886}"/>
              </a:ext>
            </a:extLst>
          </p:cNvPr>
          <p:cNvSpPr/>
          <p:nvPr/>
        </p:nvSpPr>
        <p:spPr>
          <a:xfrm>
            <a:off x="9109493" y="1815001"/>
            <a:ext cx="1889185" cy="621103"/>
          </a:xfrm>
          <a:prstGeom prst="rect">
            <a:avLst/>
          </a:prstGeom>
          <a:solidFill>
            <a:schemeClr val="bg2">
              <a:lumMod val="90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Initiation of Marker</a:t>
            </a:r>
          </a:p>
        </p:txBody>
      </p:sp>
      <p:sp>
        <p:nvSpPr>
          <p:cNvPr id="9" name="Rectangle 8">
            <a:extLst>
              <a:ext uri="{FF2B5EF4-FFF2-40B4-BE49-F238E27FC236}">
                <a16:creationId xmlns:a16="http://schemas.microsoft.com/office/drawing/2014/main" id="{2128F673-77C5-59AF-FB79-2ECF6769231A}"/>
              </a:ext>
            </a:extLst>
          </p:cNvPr>
          <p:cNvSpPr/>
          <p:nvPr/>
        </p:nvSpPr>
        <p:spPr>
          <a:xfrm>
            <a:off x="9109493" y="2864548"/>
            <a:ext cx="1889185" cy="621103"/>
          </a:xfrm>
          <a:prstGeom prst="rect">
            <a:avLst/>
          </a:prstGeom>
          <a:solidFill>
            <a:schemeClr val="bg2">
              <a:lumMod val="90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Compilation </a:t>
            </a:r>
          </a:p>
        </p:txBody>
      </p:sp>
      <p:sp>
        <p:nvSpPr>
          <p:cNvPr id="10" name="Rectangle 9">
            <a:extLst>
              <a:ext uri="{FF2B5EF4-FFF2-40B4-BE49-F238E27FC236}">
                <a16:creationId xmlns:a16="http://schemas.microsoft.com/office/drawing/2014/main" id="{C757641A-81C1-A663-EA82-CD7BEEAFC85D}"/>
              </a:ext>
            </a:extLst>
          </p:cNvPr>
          <p:cNvSpPr/>
          <p:nvPr/>
        </p:nvSpPr>
        <p:spPr>
          <a:xfrm>
            <a:off x="9109493" y="3914095"/>
            <a:ext cx="1889185" cy="621103"/>
          </a:xfrm>
          <a:prstGeom prst="rect">
            <a:avLst/>
          </a:prstGeom>
          <a:solidFill>
            <a:schemeClr val="bg2">
              <a:lumMod val="90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Assembly Generation </a:t>
            </a:r>
          </a:p>
        </p:txBody>
      </p:sp>
      <p:sp>
        <p:nvSpPr>
          <p:cNvPr id="11" name="Rectangle 10">
            <a:extLst>
              <a:ext uri="{FF2B5EF4-FFF2-40B4-BE49-F238E27FC236}">
                <a16:creationId xmlns:a16="http://schemas.microsoft.com/office/drawing/2014/main" id="{5300AD20-46FE-D876-BD07-5406ADAFE41B}"/>
              </a:ext>
            </a:extLst>
          </p:cNvPr>
          <p:cNvSpPr/>
          <p:nvPr/>
        </p:nvSpPr>
        <p:spPr>
          <a:xfrm>
            <a:off x="9102303" y="4937185"/>
            <a:ext cx="1889185" cy="621103"/>
          </a:xfrm>
          <a:prstGeom prst="rect">
            <a:avLst/>
          </a:prstGeom>
          <a:solidFill>
            <a:schemeClr val="bg2">
              <a:lumMod val="90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Analyzing Assembly</a:t>
            </a:r>
          </a:p>
        </p:txBody>
      </p:sp>
      <p:sp>
        <p:nvSpPr>
          <p:cNvPr id="12" name="Rectangle 11">
            <a:extLst>
              <a:ext uri="{FF2B5EF4-FFF2-40B4-BE49-F238E27FC236}">
                <a16:creationId xmlns:a16="http://schemas.microsoft.com/office/drawing/2014/main" id="{10FD720C-DB7F-0DC9-CD0F-81B5E6080423}"/>
              </a:ext>
            </a:extLst>
          </p:cNvPr>
          <p:cNvSpPr/>
          <p:nvPr/>
        </p:nvSpPr>
        <p:spPr>
          <a:xfrm>
            <a:off x="9139684" y="5986732"/>
            <a:ext cx="1889185" cy="621103"/>
          </a:xfrm>
          <a:prstGeom prst="rect">
            <a:avLst/>
          </a:prstGeom>
          <a:solidFill>
            <a:schemeClr val="bg2">
              <a:lumMod val="90000"/>
            </a:schemeClr>
          </a:solidFill>
          <a:ln>
            <a:solidFill>
              <a:schemeClr val="tx1">
                <a:lumMod val="95000"/>
                <a:lumOff val="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File Generation</a:t>
            </a:r>
          </a:p>
        </p:txBody>
      </p:sp>
      <p:cxnSp>
        <p:nvCxnSpPr>
          <p:cNvPr id="14" name="Straight Arrow Connector 13">
            <a:extLst>
              <a:ext uri="{FF2B5EF4-FFF2-40B4-BE49-F238E27FC236}">
                <a16:creationId xmlns:a16="http://schemas.microsoft.com/office/drawing/2014/main" id="{3667BF5D-41F9-ACCA-AF28-5D99A78E5109}"/>
              </a:ext>
            </a:extLst>
          </p:cNvPr>
          <p:cNvCxnSpPr>
            <a:stCxn id="6" idx="2"/>
            <a:endCxn id="8" idx="0"/>
          </p:cNvCxnSpPr>
          <p:nvPr/>
        </p:nvCxnSpPr>
        <p:spPr>
          <a:xfrm>
            <a:off x="10054086" y="1481448"/>
            <a:ext cx="0" cy="33355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2588FB5C-E573-28AB-3186-A13A353E9BBA}"/>
              </a:ext>
            </a:extLst>
          </p:cNvPr>
          <p:cNvCxnSpPr>
            <a:cxnSpLocks/>
            <a:endCxn id="9" idx="0"/>
          </p:cNvCxnSpPr>
          <p:nvPr/>
        </p:nvCxnSpPr>
        <p:spPr>
          <a:xfrm>
            <a:off x="10046896" y="2436104"/>
            <a:ext cx="7190" cy="4284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1B5A45D4-D019-7774-73B0-1B19F340F136}"/>
              </a:ext>
            </a:extLst>
          </p:cNvPr>
          <p:cNvCxnSpPr>
            <a:cxnSpLocks/>
          </p:cNvCxnSpPr>
          <p:nvPr/>
        </p:nvCxnSpPr>
        <p:spPr>
          <a:xfrm>
            <a:off x="10054085" y="3485651"/>
            <a:ext cx="7190" cy="4284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D65ECA60-6790-2E5C-ED41-1719BE6D8BE1}"/>
              </a:ext>
            </a:extLst>
          </p:cNvPr>
          <p:cNvCxnSpPr>
            <a:cxnSpLocks/>
            <a:stCxn id="10" idx="2"/>
            <a:endCxn id="11" idx="0"/>
          </p:cNvCxnSpPr>
          <p:nvPr/>
        </p:nvCxnSpPr>
        <p:spPr>
          <a:xfrm flipH="1">
            <a:off x="10046896" y="4535198"/>
            <a:ext cx="7190" cy="401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7969088D-788D-A838-E29A-B220272A8DE9}"/>
              </a:ext>
            </a:extLst>
          </p:cNvPr>
          <p:cNvCxnSpPr>
            <a:cxnSpLocks/>
          </p:cNvCxnSpPr>
          <p:nvPr/>
        </p:nvCxnSpPr>
        <p:spPr>
          <a:xfrm flipH="1">
            <a:off x="10039705" y="5571516"/>
            <a:ext cx="7190" cy="401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TextBox 23">
            <a:extLst>
              <a:ext uri="{FF2B5EF4-FFF2-40B4-BE49-F238E27FC236}">
                <a16:creationId xmlns:a16="http://schemas.microsoft.com/office/drawing/2014/main" id="{2E3E8A86-D872-1772-E40F-AC97D75D2A5C}"/>
              </a:ext>
            </a:extLst>
          </p:cNvPr>
          <p:cNvSpPr txBox="1"/>
          <p:nvPr/>
        </p:nvSpPr>
        <p:spPr>
          <a:xfrm>
            <a:off x="227650" y="533848"/>
            <a:ext cx="8548649" cy="1951753"/>
          </a:xfrm>
          <a:prstGeom prst="rect">
            <a:avLst/>
          </a:prstGeom>
          <a:noFill/>
        </p:spPr>
        <p:txBody>
          <a:bodyPr wrap="square">
            <a:spAutoFit/>
          </a:bodyPr>
          <a:lstStyle/>
          <a:p>
            <a:r>
              <a:rPr lang="en-US" u="sng" dirty="0"/>
              <a:t>Generating and applying markers</a:t>
            </a:r>
            <a:r>
              <a:rPr lang="en-US" dirty="0"/>
              <a:t>:</a:t>
            </a:r>
          </a:p>
          <a:p>
            <a:pPr>
              <a:lnSpc>
                <a:spcPct val="150000"/>
              </a:lnSpc>
            </a:pPr>
            <a:r>
              <a:rPr lang="en-US" sz="1400" dirty="0"/>
              <a:t>        The script uses GNU Parallel to execute multiple instances of the </a:t>
            </a:r>
            <a:r>
              <a:rPr lang="en-US" sz="1400" dirty="0" err="1"/>
              <a:t>Csmith</a:t>
            </a:r>
            <a:r>
              <a:rPr lang="en-US" sz="1400" dirty="0"/>
              <a:t> command, each generating a unique C source file.</a:t>
            </a:r>
          </a:p>
          <a:p>
            <a:pPr>
              <a:lnSpc>
                <a:spcPct val="150000"/>
              </a:lnSpc>
            </a:pPr>
            <a:r>
              <a:rPr lang="en-US" sz="1400" dirty="0"/>
              <a:t>        For each file generated, the program markers are applied immediately in the same command chain, ensuring that the file is ready for compilation as soon as it is created.</a:t>
            </a:r>
          </a:p>
          <a:p>
            <a:pPr>
              <a:lnSpc>
                <a:spcPct val="150000"/>
              </a:lnSpc>
            </a:pPr>
            <a:r>
              <a:rPr lang="en-US" sz="1400" dirty="0"/>
              <a:t>        This use of parallelism minimizes waiting times that would occur if each file had to be processed sequentially.</a:t>
            </a:r>
          </a:p>
        </p:txBody>
      </p:sp>
      <p:pic>
        <p:nvPicPr>
          <p:cNvPr id="26" name="Picture 25">
            <a:extLst>
              <a:ext uri="{FF2B5EF4-FFF2-40B4-BE49-F238E27FC236}">
                <a16:creationId xmlns:a16="http://schemas.microsoft.com/office/drawing/2014/main" id="{EA899BD3-A32A-F264-B5BF-5B0C80033BFD}"/>
              </a:ext>
            </a:extLst>
          </p:cNvPr>
          <p:cNvPicPr>
            <a:picLocks noChangeAspect="1"/>
          </p:cNvPicPr>
          <p:nvPr/>
        </p:nvPicPr>
        <p:blipFill>
          <a:blip r:embed="rId2"/>
          <a:stretch>
            <a:fillRect/>
          </a:stretch>
        </p:blipFill>
        <p:spPr>
          <a:xfrm>
            <a:off x="408561" y="2556913"/>
            <a:ext cx="8065633" cy="304843"/>
          </a:xfrm>
          <a:prstGeom prst="rect">
            <a:avLst/>
          </a:prstGeom>
        </p:spPr>
      </p:pic>
      <p:sp>
        <p:nvSpPr>
          <p:cNvPr id="30" name="TextBox 29">
            <a:extLst>
              <a:ext uri="{FF2B5EF4-FFF2-40B4-BE49-F238E27FC236}">
                <a16:creationId xmlns:a16="http://schemas.microsoft.com/office/drawing/2014/main" id="{2713D8A3-7282-712A-2097-0E5180C3FBDD}"/>
              </a:ext>
            </a:extLst>
          </p:cNvPr>
          <p:cNvSpPr txBox="1"/>
          <p:nvPr/>
        </p:nvSpPr>
        <p:spPr>
          <a:xfrm>
            <a:off x="353746" y="3032961"/>
            <a:ext cx="8296455" cy="1951753"/>
          </a:xfrm>
          <a:prstGeom prst="rect">
            <a:avLst/>
          </a:prstGeom>
          <a:noFill/>
        </p:spPr>
        <p:txBody>
          <a:bodyPr wrap="square">
            <a:spAutoFit/>
          </a:bodyPr>
          <a:lstStyle/>
          <a:p>
            <a:r>
              <a:rPr lang="en-US" u="sng" dirty="0"/>
              <a:t>Dynamic Job Adjustment</a:t>
            </a:r>
            <a:r>
              <a:rPr lang="en-US" dirty="0"/>
              <a:t>:</a:t>
            </a:r>
            <a:endParaRPr lang="en-US" sz="1400" dirty="0"/>
          </a:p>
          <a:p>
            <a:pPr>
              <a:lnSpc>
                <a:spcPct val="150000"/>
              </a:lnSpc>
            </a:pPr>
            <a:r>
              <a:rPr lang="en-US" sz="1400" dirty="0"/>
              <a:t>      The script calculates the number of jobs to run simultaneously based on the current system load. This helps in adapting the workload according to the system's capability at any given moment, avoiding overloading and ensuring smooth execution.</a:t>
            </a:r>
          </a:p>
          <a:p>
            <a:pPr>
              <a:lnSpc>
                <a:spcPct val="150000"/>
              </a:lnSpc>
            </a:pPr>
            <a:r>
              <a:rPr lang="en-US" sz="1400" dirty="0"/>
              <a:t>     The calculation ensures at least one job is always running while capping the maximum number of jobs to prevent overloading.</a:t>
            </a:r>
          </a:p>
        </p:txBody>
      </p:sp>
      <p:pic>
        <p:nvPicPr>
          <p:cNvPr id="32" name="Picture 31">
            <a:extLst>
              <a:ext uri="{FF2B5EF4-FFF2-40B4-BE49-F238E27FC236}">
                <a16:creationId xmlns:a16="http://schemas.microsoft.com/office/drawing/2014/main" id="{58A3DCBA-F4BF-9D02-24E4-39A609DF881A}"/>
              </a:ext>
            </a:extLst>
          </p:cNvPr>
          <p:cNvPicPr>
            <a:picLocks noChangeAspect="1"/>
          </p:cNvPicPr>
          <p:nvPr/>
        </p:nvPicPr>
        <p:blipFill>
          <a:blip r:embed="rId3"/>
          <a:stretch>
            <a:fillRect/>
          </a:stretch>
        </p:blipFill>
        <p:spPr>
          <a:xfrm>
            <a:off x="678477" y="5247736"/>
            <a:ext cx="7795717" cy="1267002"/>
          </a:xfrm>
          <a:prstGeom prst="rect">
            <a:avLst/>
          </a:prstGeom>
        </p:spPr>
      </p:pic>
      <p:sp>
        <p:nvSpPr>
          <p:cNvPr id="37" name="Rectangle 36">
            <a:extLst>
              <a:ext uri="{FF2B5EF4-FFF2-40B4-BE49-F238E27FC236}">
                <a16:creationId xmlns:a16="http://schemas.microsoft.com/office/drawing/2014/main" id="{70C1548B-988D-D02A-24C9-C2D47CC58003}"/>
              </a:ext>
            </a:extLst>
          </p:cNvPr>
          <p:cNvSpPr/>
          <p:nvPr/>
        </p:nvSpPr>
        <p:spPr>
          <a:xfrm>
            <a:off x="11188221" y="2892724"/>
            <a:ext cx="739234" cy="18978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LLVM</a:t>
            </a:r>
          </a:p>
        </p:txBody>
      </p:sp>
      <p:sp>
        <p:nvSpPr>
          <p:cNvPr id="38" name="Rectangle 37">
            <a:extLst>
              <a:ext uri="{FF2B5EF4-FFF2-40B4-BE49-F238E27FC236}">
                <a16:creationId xmlns:a16="http://schemas.microsoft.com/office/drawing/2014/main" id="{C1B92726-58E5-4FC9-D65B-49E2212C2039}"/>
              </a:ext>
            </a:extLst>
          </p:cNvPr>
          <p:cNvSpPr/>
          <p:nvPr/>
        </p:nvSpPr>
        <p:spPr>
          <a:xfrm>
            <a:off x="11188221" y="3250524"/>
            <a:ext cx="739234" cy="18978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GCC</a:t>
            </a:r>
          </a:p>
        </p:txBody>
      </p:sp>
    </p:spTree>
    <p:extLst>
      <p:ext uri="{BB962C8B-B14F-4D97-AF65-F5344CB8AC3E}">
        <p14:creationId xmlns:p14="http://schemas.microsoft.com/office/powerpoint/2010/main" val="1279114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29722-B126-58F1-4447-7AFB2B0F6F80}"/>
              </a:ext>
            </a:extLst>
          </p:cNvPr>
          <p:cNvSpPr>
            <a:spLocks noGrp="1"/>
          </p:cNvSpPr>
          <p:nvPr>
            <p:ph type="title"/>
          </p:nvPr>
        </p:nvSpPr>
        <p:spPr>
          <a:xfrm>
            <a:off x="4192566" y="70136"/>
            <a:ext cx="2932853" cy="576845"/>
          </a:xfrm>
        </p:spPr>
        <p:txBody>
          <a:bodyPr anchor="b">
            <a:normAutofit fontScale="90000"/>
          </a:bodyPr>
          <a:lstStyle/>
          <a:p>
            <a:r>
              <a:rPr lang="en-US" sz="4000" dirty="0"/>
              <a:t>Methodology</a:t>
            </a:r>
          </a:p>
        </p:txBody>
      </p:sp>
      <p:sp>
        <p:nvSpPr>
          <p:cNvPr id="3" name="TextBox 2">
            <a:extLst>
              <a:ext uri="{FF2B5EF4-FFF2-40B4-BE49-F238E27FC236}">
                <a16:creationId xmlns:a16="http://schemas.microsoft.com/office/drawing/2014/main" id="{B710A739-7160-7E78-08F3-597C713E54A7}"/>
              </a:ext>
            </a:extLst>
          </p:cNvPr>
          <p:cNvSpPr txBox="1"/>
          <p:nvPr/>
        </p:nvSpPr>
        <p:spPr>
          <a:xfrm>
            <a:off x="279672" y="787880"/>
            <a:ext cx="8213784" cy="1520866"/>
          </a:xfrm>
          <a:prstGeom prst="rect">
            <a:avLst/>
          </a:prstGeom>
          <a:noFill/>
        </p:spPr>
        <p:txBody>
          <a:bodyPr wrap="square">
            <a:spAutoFit/>
          </a:bodyPr>
          <a:lstStyle/>
          <a:p>
            <a:r>
              <a:rPr lang="en-US" dirty="0"/>
              <a:t> </a:t>
            </a:r>
            <a:r>
              <a:rPr lang="en-US" u="sng" dirty="0"/>
              <a:t>Compiling and analyzing:</a:t>
            </a:r>
            <a:br>
              <a:rPr lang="en-US" sz="1400" dirty="0"/>
            </a:br>
            <a:endParaRPr lang="en-US" sz="1400" dirty="0"/>
          </a:p>
          <a:p>
            <a:pPr>
              <a:lnSpc>
                <a:spcPct val="150000"/>
              </a:lnSpc>
            </a:pPr>
            <a:r>
              <a:rPr lang="en-US" sz="1400" dirty="0"/>
              <a:t>        Each generated file is compiled with different GCC compilers and optimization flags.</a:t>
            </a:r>
          </a:p>
          <a:p>
            <a:pPr>
              <a:lnSpc>
                <a:spcPct val="150000"/>
              </a:lnSpc>
            </a:pPr>
            <a:r>
              <a:rPr lang="en-US" sz="1400" dirty="0"/>
              <a:t>        The compilation outputs are .s assembly files, which are then searched for specific markers (</a:t>
            </a:r>
            <a:r>
              <a:rPr lang="en-US" sz="1400" dirty="0" err="1"/>
              <a:t>DCEMarker</a:t>
            </a:r>
            <a:r>
              <a:rPr lang="en-US" sz="1400" dirty="0"/>
              <a:t>).</a:t>
            </a:r>
          </a:p>
          <a:p>
            <a:pPr>
              <a:lnSpc>
                <a:spcPct val="150000"/>
              </a:lnSpc>
            </a:pPr>
            <a:r>
              <a:rPr lang="en-US" sz="1400" dirty="0"/>
              <a:t>        The count of these markers is recorded, providing a metric for analysis.</a:t>
            </a:r>
          </a:p>
        </p:txBody>
      </p:sp>
      <p:pic>
        <p:nvPicPr>
          <p:cNvPr id="5" name="Picture 4">
            <a:extLst>
              <a:ext uri="{FF2B5EF4-FFF2-40B4-BE49-F238E27FC236}">
                <a16:creationId xmlns:a16="http://schemas.microsoft.com/office/drawing/2014/main" id="{C70EDAB8-E468-5768-A69B-3B5378DC68B4}"/>
              </a:ext>
            </a:extLst>
          </p:cNvPr>
          <p:cNvPicPr>
            <a:picLocks noChangeAspect="1"/>
          </p:cNvPicPr>
          <p:nvPr/>
        </p:nvPicPr>
        <p:blipFill>
          <a:blip r:embed="rId2"/>
          <a:stretch>
            <a:fillRect/>
          </a:stretch>
        </p:blipFill>
        <p:spPr>
          <a:xfrm>
            <a:off x="660448" y="2849424"/>
            <a:ext cx="6033650" cy="1857634"/>
          </a:xfrm>
          <a:prstGeom prst="rect">
            <a:avLst/>
          </a:prstGeom>
        </p:spPr>
      </p:pic>
      <p:sp>
        <p:nvSpPr>
          <p:cNvPr id="13" name="Rectangle 3">
            <a:extLst>
              <a:ext uri="{FF2B5EF4-FFF2-40B4-BE49-F238E27FC236}">
                <a16:creationId xmlns:a16="http://schemas.microsoft.com/office/drawing/2014/main" id="{D232F5A1-A5AC-1FCD-C34A-E2A93B92654D}"/>
              </a:ext>
            </a:extLst>
          </p:cNvPr>
          <p:cNvSpPr>
            <a:spLocks noChangeArrowheads="1"/>
          </p:cNvSpPr>
          <p:nvPr/>
        </p:nvSpPr>
        <p:spPr bwMode="auto">
          <a:xfrm>
            <a:off x="405133" y="4970111"/>
            <a:ext cx="11378550" cy="162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sng" strike="noStrike" cap="none" normalizeH="0" baseline="0" dirty="0">
                <a:ln>
                  <a:noFill/>
                </a:ln>
                <a:solidFill>
                  <a:srgbClr val="1C1E21"/>
                </a:solidFill>
                <a:effectLst/>
                <a:latin typeface="+mn-lt"/>
                <a:cs typeface="Segoe UI Historic" panose="020B0502040204020203" pitchFamily="34" charset="0"/>
              </a:rPr>
              <a:t>Experimental Setup</a:t>
            </a:r>
            <a:r>
              <a:rPr kumimoji="0" lang="en-US" altLang="en-US" b="0" i="0" u="none" strike="noStrike" cap="none" normalizeH="0" baseline="0" dirty="0">
                <a:ln>
                  <a:noFill/>
                </a:ln>
                <a:solidFill>
                  <a:srgbClr val="1C1E21"/>
                </a:solidFill>
                <a:effectLst/>
                <a:latin typeface="+mn-lt"/>
                <a:cs typeface="Segoe UI Historic" panose="020B0502040204020203" pitchFamily="34" charset="0"/>
              </a:rPr>
              <a:t>:   </a:t>
            </a:r>
            <a:endParaRPr kumimoji="0" lang="en-US" altLang="en-US"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400" b="0" i="0" u="none" strike="noStrike" cap="none" normalizeH="0" baseline="0" dirty="0">
                <a:ln>
                  <a:noFill/>
                </a:ln>
                <a:solidFill>
                  <a:srgbClr val="1C1E21"/>
                </a:solidFill>
                <a:effectLst/>
                <a:latin typeface="+mn-lt"/>
                <a:cs typeface="Segoe UI Historic" panose="020B0502040204020203" pitchFamily="34" charset="0"/>
              </a:rPr>
              <a:t>The experiments were conducted on a desktop equipped with a 13th Gen Intel(R) Core(TM) i7-13700 processor. The system features a single socket with 16 cores and supports hyper-threading, providing a total of 24 logical CPUs. The processor operates with a base frequency of 800 MHz and can boost up to 5200 </a:t>
            </a:r>
            <a:r>
              <a:rPr kumimoji="0" lang="en-US" altLang="en-US" sz="1400" b="0" i="0" u="none" strike="noStrike" cap="none" normalizeH="0" baseline="0" dirty="0" err="1">
                <a:ln>
                  <a:noFill/>
                </a:ln>
                <a:solidFill>
                  <a:srgbClr val="1C1E21"/>
                </a:solidFill>
                <a:effectLst/>
                <a:latin typeface="+mn-lt"/>
                <a:cs typeface="Segoe UI Historic" panose="020B0502040204020203" pitchFamily="34" charset="0"/>
              </a:rPr>
              <a:t>MHz.</a:t>
            </a:r>
            <a:r>
              <a:rPr kumimoji="0" lang="en-US" altLang="en-US" sz="1400" b="0" i="0" u="none" strike="noStrike" cap="none" normalizeH="0" baseline="0" dirty="0">
                <a:ln>
                  <a:noFill/>
                </a:ln>
                <a:solidFill>
                  <a:srgbClr val="1C1E21"/>
                </a:solidFill>
                <a:effectLst/>
                <a:latin typeface="+mn-lt"/>
                <a:cs typeface="Segoe UI Historic" panose="020B0502040204020203" pitchFamily="34" charset="0"/>
              </a:rPr>
              <a:t> The desktop has 31 GB of RAM and utilizes 7.5 GB of swap space. For virtualization, Intel's VT-x technology is available. The system runs on an x86_64 architecture under a little-endian configuration.</a:t>
            </a:r>
            <a:endParaRPr kumimoji="0" lang="en-US" altLang="en-US" sz="14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507854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057559A-BD9C-518A-DDEE-47C5423F485B}"/>
              </a:ext>
            </a:extLst>
          </p:cNvPr>
          <p:cNvSpPr>
            <a:spLocks noGrp="1"/>
          </p:cNvSpPr>
          <p:nvPr>
            <p:ph idx="1"/>
          </p:nvPr>
        </p:nvSpPr>
        <p:spPr>
          <a:xfrm>
            <a:off x="838200" y="879894"/>
            <a:ext cx="10515600" cy="5529982"/>
          </a:xfrm>
        </p:spPr>
        <p:txBody>
          <a:bodyPr>
            <a:normAutofit/>
          </a:bodyPr>
          <a:lstStyle/>
          <a:p>
            <a:pPr marL="0" indent="0">
              <a:buNone/>
            </a:pPr>
            <a:r>
              <a:rPr lang="en-US" sz="1400" u="sng" dirty="0"/>
              <a:t>Number of Programs </a:t>
            </a:r>
            <a:br>
              <a:rPr lang="en-US" sz="1400" dirty="0"/>
            </a:br>
            <a:br>
              <a:rPr lang="en-US" sz="1400" dirty="0"/>
            </a:br>
            <a:r>
              <a:rPr lang="en-US" sz="1400" dirty="0"/>
              <a:t>200, 500, 1000, 2000, 5000</a:t>
            </a:r>
            <a:br>
              <a:rPr lang="en-US" sz="1400" dirty="0"/>
            </a:br>
            <a:br>
              <a:rPr lang="en-US" sz="1400" dirty="0"/>
            </a:br>
            <a:br>
              <a:rPr lang="en-US" sz="1400" dirty="0"/>
            </a:br>
            <a:r>
              <a:rPr lang="en-US" sz="1400" u="sng" dirty="0"/>
              <a:t>Versions</a:t>
            </a:r>
            <a:r>
              <a:rPr lang="en-US" sz="1400" dirty="0"/>
              <a:t>: </a:t>
            </a:r>
            <a:br>
              <a:rPr lang="en-US" sz="1400" dirty="0"/>
            </a:br>
            <a:br>
              <a:rPr lang="en-US" sz="1400" dirty="0"/>
            </a:br>
            <a:r>
              <a:rPr lang="en-US" sz="1400" dirty="0"/>
              <a:t>GCC: 9, 10, 11, 12</a:t>
            </a:r>
            <a:br>
              <a:rPr lang="en-US" sz="1400" dirty="0"/>
            </a:br>
            <a:br>
              <a:rPr lang="en-US" sz="1400" dirty="0"/>
            </a:br>
            <a:r>
              <a:rPr lang="en-US" sz="1400" dirty="0"/>
              <a:t>LLVM: 11, 12, 13, 14</a:t>
            </a:r>
            <a:br>
              <a:rPr lang="en-US" sz="1400" dirty="0"/>
            </a:br>
            <a:br>
              <a:rPr lang="en-US" sz="1400" dirty="0"/>
            </a:br>
            <a:r>
              <a:rPr lang="en-US" sz="1400" u="sng" dirty="0"/>
              <a:t>Flags</a:t>
            </a:r>
            <a:r>
              <a:rPr lang="en-US" sz="1400" dirty="0"/>
              <a:t>: </a:t>
            </a:r>
            <a:br>
              <a:rPr lang="en-US" sz="1400" dirty="0"/>
            </a:br>
            <a:br>
              <a:rPr lang="en-US" sz="1400" dirty="0"/>
            </a:br>
            <a:r>
              <a:rPr lang="en-US" sz="1400" dirty="0"/>
              <a:t> -O0: No optimization. Debugging mode, generates unoptimized code.</a:t>
            </a:r>
          </a:p>
          <a:p>
            <a:pPr marL="0" indent="0">
              <a:buNone/>
            </a:pPr>
            <a:r>
              <a:rPr lang="en-US" sz="1400" dirty="0"/>
              <a:t>-O1: Moderate optimization. Enables most optimizations that do not involve a space-speed tradeoff.</a:t>
            </a:r>
          </a:p>
          <a:p>
            <a:pPr marL="0" indent="0">
              <a:buNone/>
            </a:pPr>
            <a:r>
              <a:rPr lang="en-US" sz="1400" dirty="0"/>
              <a:t>-O2: More aggressive optimization. Enables further optimizations that may increase compile time and code size.</a:t>
            </a:r>
          </a:p>
          <a:p>
            <a:pPr marL="0" indent="0">
              <a:buNone/>
            </a:pPr>
            <a:r>
              <a:rPr lang="en-US" sz="1400" dirty="0"/>
              <a:t>-O3: High optimization level. Includes more aggressive optimizations such as inlining and loop unrolling.</a:t>
            </a:r>
          </a:p>
          <a:p>
            <a:pPr marL="0" indent="0">
              <a:buNone/>
            </a:pPr>
            <a:r>
              <a:rPr lang="en-US" sz="1400" dirty="0"/>
              <a:t>-</a:t>
            </a:r>
            <a:r>
              <a:rPr lang="en-US" sz="1400" dirty="0" err="1"/>
              <a:t>Os</a:t>
            </a:r>
            <a:r>
              <a:rPr lang="en-US" sz="1400" dirty="0"/>
              <a:t>: Optimize for size. Attempts to reduce the size of the generated code, sacrificing some speed.</a:t>
            </a:r>
          </a:p>
        </p:txBody>
      </p:sp>
      <p:sp>
        <p:nvSpPr>
          <p:cNvPr id="4" name="Title 1">
            <a:extLst>
              <a:ext uri="{FF2B5EF4-FFF2-40B4-BE49-F238E27FC236}">
                <a16:creationId xmlns:a16="http://schemas.microsoft.com/office/drawing/2014/main" id="{0BA27E6D-6360-0E89-7380-74745CE278AB}"/>
              </a:ext>
            </a:extLst>
          </p:cNvPr>
          <p:cNvSpPr>
            <a:spLocks noGrp="1"/>
          </p:cNvSpPr>
          <p:nvPr>
            <p:ph type="title"/>
          </p:nvPr>
        </p:nvSpPr>
        <p:spPr>
          <a:xfrm>
            <a:off x="4192566" y="70136"/>
            <a:ext cx="2932853" cy="576845"/>
          </a:xfrm>
        </p:spPr>
        <p:txBody>
          <a:bodyPr anchor="b">
            <a:normAutofit fontScale="90000"/>
          </a:bodyPr>
          <a:lstStyle/>
          <a:p>
            <a:r>
              <a:rPr lang="en-US" sz="4000" dirty="0"/>
              <a:t>Methodology</a:t>
            </a:r>
          </a:p>
        </p:txBody>
      </p:sp>
      <p:sp>
        <p:nvSpPr>
          <p:cNvPr id="5" name="Rectangle 1">
            <a:extLst>
              <a:ext uri="{FF2B5EF4-FFF2-40B4-BE49-F238E27FC236}">
                <a16:creationId xmlns:a16="http://schemas.microsoft.com/office/drawing/2014/main" id="{F4950FBE-49F8-90AA-B02F-6D3A3561ABFE}"/>
              </a:ext>
            </a:extLst>
          </p:cNvPr>
          <p:cNvSpPr>
            <a:spLocks noChangeArrowheads="1"/>
          </p:cNvSpPr>
          <p:nvPr/>
        </p:nvSpPr>
        <p:spPr bwMode="auto">
          <a:xfrm>
            <a:off x="0" y="-477311"/>
            <a:ext cx="65" cy="95462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98375" rIns="0" bIns="198375"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2736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2146</TotalTime>
  <Words>2000</Words>
  <Application>Microsoft Office PowerPoint</Application>
  <PresentationFormat>Widescreen</PresentationFormat>
  <Paragraphs>101</Paragraphs>
  <Slides>14</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Arial</vt:lpstr>
      <vt:lpstr>Avenir Next</vt:lpstr>
      <vt:lpstr>Calibri</vt:lpstr>
      <vt:lpstr>Calibri Light</vt:lpstr>
      <vt:lpstr>Söhne</vt:lpstr>
      <vt:lpstr>t1-gul-regular</vt:lpstr>
      <vt:lpstr>Office Theme</vt:lpstr>
      <vt:lpstr>Unveiling Missed Optimizations in Compilers through Dead Code Elimination  </vt:lpstr>
      <vt:lpstr>Outline</vt:lpstr>
      <vt:lpstr>Introduction</vt:lpstr>
      <vt:lpstr>Introduction (contd.)</vt:lpstr>
      <vt:lpstr>Introduction (contd.)</vt:lpstr>
      <vt:lpstr>Problem Statement</vt:lpstr>
      <vt:lpstr>Methodology</vt:lpstr>
      <vt:lpstr>Methodology</vt:lpstr>
      <vt:lpstr>Methodology</vt:lpstr>
      <vt:lpstr>PowerPoint Presentation</vt:lpstr>
      <vt:lpstr>PowerPoint Presentation</vt:lpstr>
      <vt:lpstr>PowerPoint Presentation</vt:lpstr>
      <vt:lpstr>Contribution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Analyzing MLPerf Benchmark Across Diverse Platforms:  A Comprehensive Assessment of its Role as a Standard ML Inference Benchmark Suite</dc:title>
  <dc:creator>Siddaiah, Vittal</dc:creator>
  <cp:lastModifiedBy>Das, Rakesh</cp:lastModifiedBy>
  <cp:revision>14</cp:revision>
  <dcterms:created xsi:type="dcterms:W3CDTF">2023-12-07T22:49:13Z</dcterms:created>
  <dcterms:modified xsi:type="dcterms:W3CDTF">2024-05-01T12:48:14Z</dcterms:modified>
</cp:coreProperties>
</file>