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E5"/>
    <a:srgbClr val="988675"/>
    <a:srgbClr val="FFF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>
        <p:scale>
          <a:sx n="104" d="100"/>
          <a:sy n="104" d="100"/>
        </p:scale>
        <p:origin x="20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E8AB8-3E70-4E44-9CB7-81757D10AF11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542D1-D393-5F45-B484-32A3FE57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542D1-D393-5F45-B484-32A3FE570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7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4EDB-1623-F84A-9E8A-76124CCBB816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C4B7-D16E-E44D-8F72-E1A51A6D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F6E611-778B-8BD6-9E4B-D8DB3B0C339D}"/>
              </a:ext>
            </a:extLst>
          </p:cNvPr>
          <p:cNvSpPr/>
          <p:nvPr/>
        </p:nvSpPr>
        <p:spPr>
          <a:xfrm>
            <a:off x="5348748" y="1012722"/>
            <a:ext cx="3283975" cy="4355690"/>
          </a:xfrm>
          <a:prstGeom prst="rect">
            <a:avLst/>
          </a:prstGeom>
          <a:solidFill>
            <a:srgbClr val="FCF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F477F3-7F40-3D0B-A39D-54A4819F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7" y="781457"/>
            <a:ext cx="8496221" cy="5442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1CA230-4634-A228-5D56-51CDC8A8D9D9}"/>
              </a:ext>
            </a:extLst>
          </p:cNvPr>
          <p:cNvSpPr txBox="1"/>
          <p:nvPr/>
        </p:nvSpPr>
        <p:spPr>
          <a:xfrm>
            <a:off x="323889" y="147488"/>
            <a:ext cx="846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CDVS workshop attendance set a record after a COVID transition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D0F5F1-EAFB-6920-F8E1-936970783163}"/>
              </a:ext>
            </a:extLst>
          </p:cNvPr>
          <p:cNvSpPr/>
          <p:nvPr/>
        </p:nvSpPr>
        <p:spPr>
          <a:xfrm>
            <a:off x="5804514" y="3703585"/>
            <a:ext cx="304800" cy="304800"/>
          </a:xfrm>
          <a:prstGeom prst="ellipse">
            <a:avLst/>
          </a:prstGeom>
          <a:noFill/>
          <a:ln w="28575">
            <a:solidFill>
              <a:srgbClr val="988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B3E251-C9BC-4731-BCD0-DFF30DE0DDCC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flipH="1">
            <a:off x="5576631" y="3855985"/>
            <a:ext cx="227883" cy="0"/>
          </a:xfrm>
          <a:prstGeom prst="line">
            <a:avLst/>
          </a:prstGeom>
          <a:ln w="28575" cap="rnd">
            <a:solidFill>
              <a:srgbClr val="988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3674C6-7796-FD18-3830-3B34E8F356B3}"/>
              </a:ext>
            </a:extLst>
          </p:cNvPr>
          <p:cNvSpPr txBox="1"/>
          <p:nvPr/>
        </p:nvSpPr>
        <p:spPr>
          <a:xfrm>
            <a:off x="3904817" y="3594375"/>
            <a:ext cx="167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Revising curriculum for distance learning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4BB970-F44C-9021-4EEF-6CFDE192982C}"/>
              </a:ext>
            </a:extLst>
          </p:cNvPr>
          <p:cNvSpPr/>
          <p:nvPr/>
        </p:nvSpPr>
        <p:spPr>
          <a:xfrm>
            <a:off x="6570683" y="1345768"/>
            <a:ext cx="304800" cy="304800"/>
          </a:xfrm>
          <a:prstGeom prst="ellipse">
            <a:avLst/>
          </a:prstGeom>
          <a:noFill/>
          <a:ln w="28575">
            <a:solidFill>
              <a:srgbClr val="988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8CFD2B-5817-85AF-3238-8FBEE547B9FF}"/>
              </a:ext>
            </a:extLst>
          </p:cNvPr>
          <p:cNvCxnSpPr>
            <a:cxnSpLocks/>
            <a:stCxn id="23" idx="2"/>
            <a:endCxn id="25" idx="3"/>
          </p:cNvCxnSpPr>
          <p:nvPr/>
        </p:nvCxnSpPr>
        <p:spPr>
          <a:xfrm flipH="1">
            <a:off x="6332714" y="1498168"/>
            <a:ext cx="237969" cy="0"/>
          </a:xfrm>
          <a:prstGeom prst="line">
            <a:avLst/>
          </a:prstGeom>
          <a:ln w="28575" cap="rnd">
            <a:solidFill>
              <a:srgbClr val="988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52A702-0664-1802-EA2D-684C651E5F4D}"/>
              </a:ext>
            </a:extLst>
          </p:cNvPr>
          <p:cNvSpPr txBox="1"/>
          <p:nvPr/>
        </p:nvSpPr>
        <p:spPr>
          <a:xfrm>
            <a:off x="4660900" y="1236558"/>
            <a:ext cx="167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Record attendance with online offerings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ABEB9-BBDB-E9E0-8480-12664C17ADBE}"/>
              </a:ext>
            </a:extLst>
          </p:cNvPr>
          <p:cNvSpPr txBox="1"/>
          <p:nvPr/>
        </p:nvSpPr>
        <p:spPr>
          <a:xfrm>
            <a:off x="5348748" y="4832797"/>
            <a:ext cx="1279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COVID</a:t>
            </a:r>
          </a:p>
        </p:txBody>
      </p:sp>
    </p:spTree>
    <p:extLst>
      <p:ext uri="{BB962C8B-B14F-4D97-AF65-F5344CB8AC3E}">
        <p14:creationId xmlns:p14="http://schemas.microsoft.com/office/powerpoint/2010/main" val="10444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B14CB7-84E0-E298-CA03-C42CF66C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8" y="1485576"/>
            <a:ext cx="2546350" cy="1530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782E52-22B4-1F78-F8A3-885253F3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8" y="3384594"/>
            <a:ext cx="2546350" cy="1631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B0B25B-C754-F5FE-AC74-1CE2373E7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1429938"/>
            <a:ext cx="5244302" cy="37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5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0F3D2F0-97FB-87F5-6430-23243751E73C}"/>
              </a:ext>
            </a:extLst>
          </p:cNvPr>
          <p:cNvSpPr/>
          <p:nvPr/>
        </p:nvSpPr>
        <p:spPr>
          <a:xfrm>
            <a:off x="5391150" y="1249680"/>
            <a:ext cx="2578099" cy="3454400"/>
          </a:xfrm>
          <a:prstGeom prst="rect">
            <a:avLst/>
          </a:prstGeom>
          <a:solidFill>
            <a:srgbClr val="FCF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357303F-ECA3-E9B0-F591-8435B427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882" y="1132205"/>
            <a:ext cx="6904235" cy="41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4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22</Words>
  <Application>Microsoft Macintosh PowerPoint</Application>
  <PresentationFormat>Custom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Monson, Ph.D.</dc:creator>
  <cp:lastModifiedBy>Eric Monson, Ph.D.</cp:lastModifiedBy>
  <cp:revision>7</cp:revision>
  <dcterms:created xsi:type="dcterms:W3CDTF">2022-08-31T13:15:29Z</dcterms:created>
  <dcterms:modified xsi:type="dcterms:W3CDTF">2023-09-06T22:17:11Z</dcterms:modified>
</cp:coreProperties>
</file>