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58" r:id="rId3"/>
    <p:sldId id="278" r:id="rId4"/>
    <p:sldId id="270" r:id="rId5"/>
    <p:sldId id="280" r:id="rId6"/>
    <p:sldId id="281" r:id="rId7"/>
    <p:sldId id="256" r:id="rId8"/>
    <p:sldId id="271" r:id="rId9"/>
    <p:sldId id="272" r:id="rId10"/>
    <p:sldId id="274" r:id="rId11"/>
    <p:sldId id="283" r:id="rId12"/>
    <p:sldId id="284" r:id="rId13"/>
    <p:sldId id="276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5DF69-8A33-4A5F-A95C-BD15408E3D01}" v="4052" dt="2018-06-02T20:40:3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7D15DF69-8A33-4A5F-A95C-BD15408E3D01}"/>
    <pc:docChg chg="undo custSel mod addSld delSld modSld sldOrd">
      <pc:chgData name="Geoff Coyner" userId="c41f8547ae985f2b" providerId="LiveId" clId="{7D15DF69-8A33-4A5F-A95C-BD15408E3D01}" dt="2018-06-02T20:40:30.669" v="4027"/>
      <pc:docMkLst>
        <pc:docMk/>
      </pc:docMkLst>
      <pc:sldChg chg="addSp delSp modSp add del mod ord setBg">
        <pc:chgData name="Geoff Coyner" userId="c41f8547ae985f2b" providerId="LiveId" clId="{7D15DF69-8A33-4A5F-A95C-BD15408E3D01}" dt="2018-06-02T20:18:08.302" v="3673" actId="6549"/>
        <pc:sldMkLst>
          <pc:docMk/>
          <pc:sldMk cId="2394819103" sldId="256"/>
        </pc:sldMkLst>
        <pc:spChg chg="mod ord">
          <ac:chgData name="Geoff Coyner" userId="c41f8547ae985f2b" providerId="LiveId" clId="{7D15DF69-8A33-4A5F-A95C-BD15408E3D01}" dt="2018-06-02T20:18:08.302" v="3673" actId="6549"/>
          <ac:spMkLst>
            <pc:docMk/>
            <pc:sldMk cId="2394819103" sldId="256"/>
            <ac:spMk id="4" creationId="{3C0B0A9A-2705-4AA3-9255-5BD4A8B31D95}"/>
          </ac:spMkLst>
        </pc:spChg>
        <pc:spChg chg="del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5" creationId="{B4EDDEBC-0B60-4E89-A8C1-3CFC2F1D8AA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3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6:19.415" v="3644" actId="26606"/>
          <ac:spMkLst>
            <pc:docMk/>
            <pc:sldMk cId="2394819103" sldId="256"/>
            <ac:spMk id="15" creationId="{156189E5-8A3E-4CFD-B71B-CCD0F8495E56}"/>
          </ac:spMkLst>
        </pc:spChg>
        <pc:graphicFrameChg chg="add mod">
          <ac:chgData name="Geoff Coyner" userId="c41f8547ae985f2b" providerId="LiveId" clId="{7D15DF69-8A33-4A5F-A95C-BD15408E3D01}" dt="2018-06-02T20:16:44.314" v="3651" actId="1076"/>
          <ac:graphicFrameMkLst>
            <pc:docMk/>
            <pc:sldMk cId="2394819103" sldId="256"/>
            <ac:graphicFrameMk id="8" creationId="{E17E82B7-0C2B-447D-BB4B-58D6E3C7D904}"/>
          </ac:graphicFrameMkLst>
        </pc:graphicFrameChg>
        <pc:picChg chg="add">
          <ac:chgData name="Geoff Coyner" userId="c41f8547ae985f2b" providerId="LiveId" clId="{7D15DF69-8A33-4A5F-A95C-BD15408E3D01}" dt="2018-06-02T20:15:50.408" v="3643"/>
          <ac:picMkLst>
            <pc:docMk/>
            <pc:sldMk cId="2394819103" sldId="256"/>
            <ac:picMk id="6" creationId="{FE21C0BD-EDAC-4161-B23F-E09EA92C0C55}"/>
          </ac:picMkLst>
        </pc:picChg>
      </pc:sldChg>
      <pc:sldChg chg="addSp delSp modSp">
        <pc:chgData name="Geoff Coyner" userId="c41f8547ae985f2b" providerId="LiveId" clId="{7D15DF69-8A33-4A5F-A95C-BD15408E3D01}" dt="2018-06-02T19:04:00.018" v="95" actId="20577"/>
        <pc:sldMkLst>
          <pc:docMk/>
          <pc:sldMk cId="1999758261" sldId="258"/>
        </pc:sldMkLst>
        <pc:spChg chg="mod">
          <ac:chgData name="Geoff Coyner" userId="c41f8547ae985f2b" providerId="LiveId" clId="{7D15DF69-8A33-4A5F-A95C-BD15408E3D01}" dt="2018-06-02T19:02:01.536" v="33" actId="20577"/>
          <ac:spMkLst>
            <pc:docMk/>
            <pc:sldMk cId="1999758261" sldId="258"/>
            <ac:spMk id="2" creationId="{2F450CAF-4AA3-4412-A91D-B5C97DA9EB9F}"/>
          </ac:spMkLst>
        </pc:spChg>
        <pc:spChg chg="mod">
          <ac:chgData name="Geoff Coyner" userId="c41f8547ae985f2b" providerId="LiveId" clId="{7D15DF69-8A33-4A5F-A95C-BD15408E3D01}" dt="2018-06-02T19:04:00.018" v="95" actId="20577"/>
          <ac:spMkLst>
            <pc:docMk/>
            <pc:sldMk cId="1999758261" sldId="258"/>
            <ac:spMk id="3" creationId="{9995E7BD-AAA2-4611-AF6E-F0180A581F6F}"/>
          </ac:spMkLst>
        </pc:spChg>
        <pc:picChg chg="add mod">
          <ac:chgData name="Geoff Coyner" userId="c41f8547ae985f2b" providerId="LiveId" clId="{7D15DF69-8A33-4A5F-A95C-BD15408E3D01}" dt="2018-06-02T19:01:47.133" v="4" actId="1076"/>
          <ac:picMkLst>
            <pc:docMk/>
            <pc:sldMk cId="1999758261" sldId="258"/>
            <ac:picMk id="4" creationId="{EE52AE24-356A-4B4C-BD2D-221D36DBB113}"/>
          </ac:picMkLst>
        </pc:picChg>
        <pc:picChg chg="del mod">
          <ac:chgData name="Geoff Coyner" userId="c41f8547ae985f2b" providerId="LiveId" clId="{7D15DF69-8A33-4A5F-A95C-BD15408E3D01}" dt="2018-06-02T19:01:32.734" v="1" actId="478"/>
          <ac:picMkLst>
            <pc:docMk/>
            <pc:sldMk cId="1999758261" sldId="258"/>
            <ac:picMk id="1026" creationId="{8CC63E40-D8AA-4FE6-B751-002DBBDE8095}"/>
          </ac:picMkLst>
        </pc:picChg>
      </pc:sldChg>
      <pc:sldChg chg="addSp delSp modSp del">
        <pc:chgData name="Geoff Coyner" userId="c41f8547ae985f2b" providerId="LiveId" clId="{7D15DF69-8A33-4A5F-A95C-BD15408E3D01}" dt="2018-06-02T20:39:34.404" v="3990" actId="47"/>
        <pc:sldMkLst>
          <pc:docMk/>
          <pc:sldMk cId="1822275178" sldId="269"/>
        </pc:sldMkLst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4" creationId="{873F74BE-0B09-4B6A-AEBD-0836E161048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6" creationId="{EDC4D4DB-47DF-4C56-BE07-08216E3C7E5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7" creationId="{1D56C445-3BAC-42BD-9DC6-3424A5415B99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8" creationId="{4DC5832C-AEB7-4CBE-8C20-34209BE1649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0" creationId="{F009073E-ADB6-4C0D-9157-912D2FAD498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1" creationId="{B91DD621-9C28-416B-B45B-CE8A6AB97AD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2" creationId="{D4ACC452-725C-487C-86B5-ECCFDF241F68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3" creationId="{4542E26A-D688-47E6-B8C3-5C29B13A798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4" creationId="{8912B274-7231-4305-96E8-72B93640ED05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5" creationId="{373B738F-3D95-428E-A052-C21A38E489CE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6" creationId="{D0B9D4AD-6EA4-4D38-B381-335FB6F2946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7" creationId="{12128019-F5A2-48D2-B9A0-0A6A66B40F0F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8" creationId="{0F9D24E3-39AC-44A5-97EC-691374790A2A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19" creationId="{18E21394-3069-416A-824C-154EF12F2440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0" creationId="{9D338FD9-5FCD-48A2-BC34-893A0FFD3F7B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1" creationId="{1C263E52-ED69-4572-B857-76E562A89534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2" creationId="{D533A1E7-B525-44A5-A1FF-2D754878E95D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3" creationId="{703CC826-9EED-4561-86DD-CED07B392E17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4" creationId="{72A4C903-B79D-4E56-8C1E-0E927EBEB86C}"/>
          </ac:spMkLst>
        </pc:spChg>
        <pc:spChg chg="mod">
          <ac:chgData name="Geoff Coyner" userId="c41f8547ae985f2b" providerId="LiveId" clId="{7D15DF69-8A33-4A5F-A95C-BD15408E3D01}" dt="2018-06-02T20:37:18.867" v="3962" actId="164"/>
          <ac:spMkLst>
            <pc:docMk/>
            <pc:sldMk cId="1822275178" sldId="269"/>
            <ac:spMk id="25" creationId="{C5DC69D7-E7E5-43A1-B516-1EDBA25D5DD3}"/>
          </ac:spMkLst>
        </pc:spChg>
        <pc:spChg chg="del mod">
          <ac:chgData name="Geoff Coyner" userId="c41f8547ae985f2b" providerId="LiveId" clId="{7D15DF69-8A33-4A5F-A95C-BD15408E3D01}" dt="2018-06-02T20:37:11.927" v="3961" actId="478"/>
          <ac:spMkLst>
            <pc:docMk/>
            <pc:sldMk cId="1822275178" sldId="269"/>
            <ac:spMk id="26" creationId="{BB665177-EF4D-4FD8-8F2D-8FC8F0E7DA49}"/>
          </ac:spMkLst>
        </pc:spChg>
        <pc:grpChg chg="add mod">
          <ac:chgData name="Geoff Coyner" userId="c41f8547ae985f2b" providerId="LiveId" clId="{7D15DF69-8A33-4A5F-A95C-BD15408E3D01}" dt="2018-06-02T20:37:18.867" v="3962" actId="164"/>
          <ac:grpSpMkLst>
            <pc:docMk/>
            <pc:sldMk cId="1822275178" sldId="269"/>
            <ac:grpSpMk id="2" creationId="{21CA116E-56DB-4E67-B639-11FEB79A9693}"/>
          </ac:grpSpMkLst>
        </pc:grpChg>
      </pc:sldChg>
      <pc:sldChg chg="addSp delSp modSp mod setBg modNotesTx">
        <pc:chgData name="Geoff Coyner" userId="c41f8547ae985f2b" providerId="LiveId" clId="{7D15DF69-8A33-4A5F-A95C-BD15408E3D01}" dt="2018-06-02T19:39:36.641" v="1809" actId="20577"/>
        <pc:sldMkLst>
          <pc:docMk/>
          <pc:sldMk cId="59155075" sldId="270"/>
        </pc:sldMkLst>
        <pc:spChg chg="mod">
          <ac:chgData name="Geoff Coyner" userId="c41f8547ae985f2b" providerId="LiveId" clId="{7D15DF69-8A33-4A5F-A95C-BD15408E3D01}" dt="2018-06-02T19:38:45.554" v="1764" actId="20577"/>
          <ac:spMkLst>
            <pc:docMk/>
            <pc:sldMk cId="59155075" sldId="27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3" creationId="{94ED32F1-C444-403D-9DB8-EDC87E620384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0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19:38:32.618" v="1753" actId="26606"/>
          <ac:spMkLst>
            <pc:docMk/>
            <pc:sldMk cId="59155075" sldId="270"/>
            <ac:spMk id="12" creationId="{73ED6512-6858-4552-B699-9A97FE9A4EA2}"/>
          </ac:spMkLst>
        </pc:spChg>
        <pc:spChg chg="add">
          <ac:chgData name="Geoff Coyner" userId="c41f8547ae985f2b" providerId="LiveId" clId="{7D15DF69-8A33-4A5F-A95C-BD15408E3D01}" dt="2018-06-02T19:38:32.653" v="1754" actId="26606"/>
          <ac:spMkLst>
            <pc:docMk/>
            <pc:sldMk cId="59155075" sldId="270"/>
            <ac:spMk id="14" creationId="{867D4867-5BA7-4462-B2F6-A23F4A622AA7}"/>
          </ac:spMkLst>
        </pc:spChg>
        <pc:picChg chg="ad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4" creationId="{9CD1F9FE-1CDD-45F3-8601-F2710480B264}"/>
          </ac:picMkLst>
        </pc:picChg>
        <pc:picChg chg="add mod ord">
          <ac:chgData name="Geoff Coyner" userId="c41f8547ae985f2b" providerId="LiveId" clId="{7D15DF69-8A33-4A5F-A95C-BD15408E3D01}" dt="2018-06-02T19:38:32.653" v="1754" actId="26606"/>
          <ac:picMkLst>
            <pc:docMk/>
            <pc:sldMk cId="59155075" sldId="270"/>
            <ac:picMk id="5" creationId="{32E613B2-EB9C-49DC-9974-0600DFD62A33}"/>
          </ac:picMkLst>
        </pc:picChg>
      </pc:sldChg>
      <pc:sldChg chg="addSp modSp">
        <pc:chgData name="Geoff Coyner" userId="c41f8547ae985f2b" providerId="LiveId" clId="{7D15DF69-8A33-4A5F-A95C-BD15408E3D01}" dt="2018-06-02T20:07:32.991" v="3292" actId="14100"/>
        <pc:sldMkLst>
          <pc:docMk/>
          <pc:sldMk cId="4265778210" sldId="271"/>
        </pc:sldMkLst>
        <pc:spChg chg="add mod">
          <ac:chgData name="Geoff Coyner" userId="c41f8547ae985f2b" providerId="LiveId" clId="{7D15DF69-8A33-4A5F-A95C-BD15408E3D01}" dt="2018-06-02T20:07:32.991" v="3292" actId="14100"/>
          <ac:spMkLst>
            <pc:docMk/>
            <pc:sldMk cId="4265778210" sldId="271"/>
            <ac:spMk id="4" creationId="{C42BEE23-9F3C-4C79-9AE3-0CF4FD98AEF8}"/>
          </ac:spMkLst>
        </pc:spChg>
      </pc:sldChg>
      <pc:sldChg chg="addSp modSp">
        <pc:chgData name="Geoff Coyner" userId="c41f8547ae985f2b" providerId="LiveId" clId="{7D15DF69-8A33-4A5F-A95C-BD15408E3D01}" dt="2018-06-02T20:07:39.216" v="3298" actId="20577"/>
        <pc:sldMkLst>
          <pc:docMk/>
          <pc:sldMk cId="1007286814" sldId="272"/>
        </pc:sldMkLst>
        <pc:spChg chg="add mod">
          <ac:chgData name="Geoff Coyner" userId="c41f8547ae985f2b" providerId="LiveId" clId="{7D15DF69-8A33-4A5F-A95C-BD15408E3D01}" dt="2018-06-02T20:07:39.216" v="3298" actId="20577"/>
          <ac:spMkLst>
            <pc:docMk/>
            <pc:sldMk cId="1007286814" sldId="272"/>
            <ac:spMk id="4" creationId="{888FDCD5-9522-4DA4-8A03-845A7E208D22}"/>
          </ac:spMkLst>
        </pc:spChg>
      </pc:sldChg>
      <pc:sldChg chg="addSp modSp">
        <pc:chgData name="Geoff Coyner" userId="c41f8547ae985f2b" providerId="LiveId" clId="{7D15DF69-8A33-4A5F-A95C-BD15408E3D01}" dt="2018-06-02T20:40:12.730" v="4025" actId="20577"/>
        <pc:sldMkLst>
          <pc:docMk/>
          <pc:sldMk cId="2547862235" sldId="273"/>
        </pc:sldMkLst>
        <pc:spChg chg="add mod">
          <ac:chgData name="Geoff Coyner" userId="c41f8547ae985f2b" providerId="LiveId" clId="{7D15DF69-8A33-4A5F-A95C-BD15408E3D01}" dt="2018-06-02T20:40:12.730" v="4025" actId="20577"/>
          <ac:spMkLst>
            <pc:docMk/>
            <pc:sldMk cId="2547862235" sldId="273"/>
            <ac:spMk id="4" creationId="{41C664C5-F9E9-4F7E-AD36-B44F79DDDD99}"/>
          </ac:spMkLst>
        </pc:spChg>
      </pc:sldChg>
      <pc:sldChg chg="addSp delSp modSp mod setBg modNotesTx">
        <pc:chgData name="Geoff Coyner" userId="c41f8547ae985f2b" providerId="LiveId" clId="{7D15DF69-8A33-4A5F-A95C-BD15408E3D01}" dt="2018-06-02T20:14:31.530" v="3639"/>
        <pc:sldMkLst>
          <pc:docMk/>
          <pc:sldMk cId="1823230226" sldId="274"/>
        </pc:sldMkLst>
        <pc:spChg chg="mod ord">
          <ac:chgData name="Geoff Coyner" userId="c41f8547ae985f2b" providerId="LiveId" clId="{7D15DF69-8A33-4A5F-A95C-BD15408E3D01}" dt="2018-06-02T20:08:34.896" v="3309" actId="113"/>
          <ac:spMkLst>
            <pc:docMk/>
            <pc:sldMk cId="1823230226" sldId="274"/>
            <ac:spMk id="2" creationId="{86189C1A-3CAA-48AE-A536-5BEB59FE3C1C}"/>
          </ac:spMkLst>
        </pc:spChg>
        <pc:spChg chg="mod ord">
          <ac:chgData name="Geoff Coyner" userId="c41f8547ae985f2b" providerId="LiveId" clId="{7D15DF69-8A33-4A5F-A95C-BD15408E3D01}" dt="2018-06-02T20:11:49.640" v="3602" actId="20577"/>
          <ac:spMkLst>
            <pc:docMk/>
            <pc:sldMk cId="1823230226" sldId="274"/>
            <ac:spMk id="3" creationId="{773FD40D-03CC-41A4-B4D8-ECA1FB38BB48}"/>
          </ac:spMkLst>
        </pc:spChg>
        <pc:spChg chg="add del mod">
          <ac:chgData name="Geoff Coyner" userId="c41f8547ae985f2b" providerId="LiveId" clId="{7D15DF69-8A33-4A5F-A95C-BD15408E3D01}" dt="2018-06-02T20:10:03.555" v="3414" actId="478"/>
          <ac:spMkLst>
            <pc:docMk/>
            <pc:sldMk cId="1823230226" sldId="274"/>
            <ac:spMk id="6" creationId="{B57B71AF-45DA-43B4-B84E-70E95B355865}"/>
          </ac:spMkLst>
        </pc:spChg>
        <pc:spChg chg="add mod">
          <ac:chgData name="Geoff Coyner" userId="c41f8547ae985f2b" providerId="LiveId" clId="{7D15DF69-8A33-4A5F-A95C-BD15408E3D01}" dt="2018-06-02T20:10:00.565" v="3413" actId="1076"/>
          <ac:spMkLst>
            <pc:docMk/>
            <pc:sldMk cId="1823230226" sldId="274"/>
            <ac:spMk id="7" creationId="{34CD3A3F-101C-4831-A59E-28D31776FF20}"/>
          </ac:spMkLst>
        </pc:spChg>
        <pc:spChg chg="add del">
          <ac:chgData name="Geoff Coyner" userId="c41f8547ae985f2b" providerId="LiveId" clId="{7D15DF69-8A33-4A5F-A95C-BD15408E3D01}" dt="2018-06-02T20:08:13.037" v="3302" actId="26606"/>
          <ac:spMkLst>
            <pc:docMk/>
            <pc:sldMk cId="1823230226" sldId="274"/>
            <ac:spMk id="11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3" creationId="{839DC788-B140-4F3E-A91E-CB3E70ED940A}"/>
          </ac:spMkLst>
        </pc:spChg>
        <pc:spChg chg="add del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14" creationId="{3BAF1561-20C4-41FD-A35F-BF2B9E727F3E}"/>
          </ac:spMkLst>
        </pc:spChg>
        <pc:spChg chg="add">
          <ac:chgData name="Geoff Coyner" userId="c41f8547ae985f2b" providerId="LiveId" clId="{7D15DF69-8A33-4A5F-A95C-BD15408E3D01}" dt="2018-06-02T20:08:29.125" v="3304" actId="26606"/>
          <ac:spMkLst>
            <pc:docMk/>
            <pc:sldMk cId="1823230226" sldId="274"/>
            <ac:spMk id="20" creationId="{867D4867-5BA7-4462-B2F6-A23F4A622AA7}"/>
          </ac:spMkLst>
        </pc:spChg>
        <pc:picChg chg="add del mod">
          <ac:chgData name="Geoff Coyner" userId="c41f8547ae985f2b" providerId="LiveId" clId="{7D15DF69-8A33-4A5F-A95C-BD15408E3D01}" dt="2018-06-02T20:04:09.776" v="2609" actId="478"/>
          <ac:picMkLst>
            <pc:docMk/>
            <pc:sldMk cId="1823230226" sldId="274"/>
            <ac:picMk id="4" creationId="{677A6412-8DDB-41EC-A7C1-E93723FA69AC}"/>
          </ac:picMkLst>
        </pc:picChg>
        <pc:picChg chg="add mod">
          <ac:chgData name="Geoff Coyner" userId="c41f8547ae985f2b" providerId="LiveId" clId="{7D15DF69-8A33-4A5F-A95C-BD15408E3D01}" dt="2018-06-02T20:09:14.384" v="3322" actId="1076"/>
          <ac:picMkLst>
            <pc:docMk/>
            <pc:sldMk cId="1823230226" sldId="274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14:31.530" v="3639"/>
          <ac:picMkLst>
            <pc:docMk/>
            <pc:sldMk cId="1823230226" sldId="274"/>
            <ac:picMk id="16" creationId="{B6580146-F6BF-421C-B693-44C86D30E4FE}"/>
          </ac:picMkLst>
        </pc:picChg>
        <pc:cxnChg chg="add del">
          <ac:chgData name="Geoff Coyner" userId="c41f8547ae985f2b" providerId="LiveId" clId="{7D15DF69-8A33-4A5F-A95C-BD15408E3D01}" dt="2018-06-02T20:08:29.125" v="3304" actId="26606"/>
          <ac:cxnSpMkLst>
            <pc:docMk/>
            <pc:sldMk cId="1823230226" sldId="274"/>
            <ac:cxnSpMk id="15" creationId="{FC18D930-0EEE-448F-ABF1-2AA3C83DA552}"/>
          </ac:cxnSpMkLst>
        </pc:cxnChg>
      </pc:sldChg>
      <pc:sldChg chg="addSp modSp ord">
        <pc:chgData name="Geoff Coyner" userId="c41f8547ae985f2b" providerId="LiveId" clId="{7D15DF69-8A33-4A5F-A95C-BD15408E3D01}" dt="2018-06-02T20:40:30.669" v="4027"/>
        <pc:sldMkLst>
          <pc:docMk/>
          <pc:sldMk cId="561772038" sldId="275"/>
        </pc:sldMkLst>
        <pc:picChg chg="add mod">
          <ac:chgData name="Geoff Coyner" userId="c41f8547ae985f2b" providerId="LiveId" clId="{7D15DF69-8A33-4A5F-A95C-BD15408E3D01}" dt="2018-06-02T19:32:00.893" v="1334" actId="14100"/>
          <ac:picMkLst>
            <pc:docMk/>
            <pc:sldMk cId="561772038" sldId="275"/>
            <ac:picMk id="4" creationId="{34109E0D-77D0-4BF3-9AB3-C560B65DD701}"/>
          </ac:picMkLst>
        </pc:picChg>
      </pc:sldChg>
      <pc:sldChg chg="addSp modSp">
        <pc:chgData name="Geoff Coyner" userId="c41f8547ae985f2b" providerId="LiveId" clId="{7D15DF69-8A33-4A5F-A95C-BD15408E3D01}" dt="2018-06-02T20:13:40.407" v="3638" actId="1076"/>
        <pc:sldMkLst>
          <pc:docMk/>
          <pc:sldMk cId="1209367033" sldId="276"/>
        </pc:sldMkLst>
        <pc:spChg chg="add mod">
          <ac:chgData name="Geoff Coyner" userId="c41f8547ae985f2b" providerId="LiveId" clId="{7D15DF69-8A33-4A5F-A95C-BD15408E3D01}" dt="2018-06-02T20:13:40.407" v="3638" actId="1076"/>
          <ac:spMkLst>
            <pc:docMk/>
            <pc:sldMk cId="1209367033" sldId="276"/>
            <ac:spMk id="4" creationId="{B85C378E-F702-4DF5-8F8E-E9FB4FF7428C}"/>
          </ac:spMkLst>
        </pc:spChg>
      </pc:sldChg>
      <pc:sldChg chg="addSp">
        <pc:chgData name="Geoff Coyner" userId="c41f8547ae985f2b" providerId="LiveId" clId="{7D15DF69-8A33-4A5F-A95C-BD15408E3D01}" dt="2018-06-02T20:40:17.127" v="4026"/>
        <pc:sldMkLst>
          <pc:docMk/>
          <pc:sldMk cId="2260958738" sldId="277"/>
        </pc:sldMkLst>
        <pc:spChg chg="add">
          <ac:chgData name="Geoff Coyner" userId="c41f8547ae985f2b" providerId="LiveId" clId="{7D15DF69-8A33-4A5F-A95C-BD15408E3D01}" dt="2018-06-02T20:40:17.127" v="4026"/>
          <ac:spMkLst>
            <pc:docMk/>
            <pc:sldMk cId="2260958738" sldId="277"/>
            <ac:spMk id="4" creationId="{E73F37E7-9392-43B6-BFE6-D5D494C8F8F2}"/>
          </ac:spMkLst>
        </pc:spChg>
      </pc:sldChg>
      <pc:sldChg chg="addSp delSp modSp add mod setBg">
        <pc:chgData name="Geoff Coyner" userId="c41f8547ae985f2b" providerId="LiveId" clId="{7D15DF69-8A33-4A5F-A95C-BD15408E3D01}" dt="2018-06-02T20:35:44.263" v="3953" actId="1076"/>
        <pc:sldMkLst>
          <pc:docMk/>
          <pc:sldMk cId="2068212353" sldId="278"/>
        </pc:sldMkLst>
        <pc:spChg chg="mod or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2" creationId="{D934C231-386E-43FA-B4BC-C397FFF4B2E5}"/>
          </ac:spMkLst>
        </pc:spChg>
        <pc:spChg chg="del">
          <ac:chgData name="Geoff Coyner" userId="c41f8547ae985f2b" providerId="LiveId" clId="{7D15DF69-8A33-4A5F-A95C-BD15408E3D01}" dt="2018-06-02T19:02:26.395" v="45" actId="478"/>
          <ac:spMkLst>
            <pc:docMk/>
            <pc:sldMk cId="2068212353" sldId="278"/>
            <ac:spMk id="3" creationId="{48E99EA2-A054-43A4-9CD0-C148654F0976}"/>
          </ac:spMkLst>
        </pc:spChg>
        <pc:spChg chg="add del mo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5" creationId="{0448DA8F-9740-4049-A1EE-BA44FCDEABAB}"/>
          </ac:spMkLst>
        </pc:spChg>
        <pc:spChg chg="add del mod">
          <ac:chgData name="Geoff Coyner" userId="c41f8547ae985f2b" providerId="LiveId" clId="{7D15DF69-8A33-4A5F-A95C-BD15408E3D01}" dt="2018-06-02T20:18:23.106" v="3680" actId="478"/>
          <ac:spMkLst>
            <pc:docMk/>
            <pc:sldMk cId="2068212353" sldId="278"/>
            <ac:spMk id="7" creationId="{2B7CDE7A-0B4E-40A9-9341-1A7E5BD04D25}"/>
          </ac:spMkLst>
        </pc:spChg>
        <pc:spChg chg="add del mod">
          <ac:chgData name="Geoff Coyner" userId="c41f8547ae985f2b" providerId="LiveId" clId="{7D15DF69-8A33-4A5F-A95C-BD15408E3D01}" dt="2018-06-02T20:18:20.802" v="3679" actId="478"/>
          <ac:spMkLst>
            <pc:docMk/>
            <pc:sldMk cId="2068212353" sldId="278"/>
            <ac:spMk id="8" creationId="{9A1F704E-A687-4C97-AE3B-588E67245384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3" creationId="{BE95D989-81FA-4BAD-9AD5-E46CEDA91B36}"/>
          </ac:spMkLst>
        </pc:spChg>
        <pc:spChg chg="add del">
          <ac:chgData name="Geoff Coyner" userId="c41f8547ae985f2b" providerId="LiveId" clId="{7D15DF69-8A33-4A5F-A95C-BD15408E3D01}" dt="2018-06-02T20:18:48.541" v="3682" actId="26606"/>
          <ac:spMkLst>
            <pc:docMk/>
            <pc:sldMk cId="2068212353" sldId="278"/>
            <ac:spMk id="15" creationId="{156189E5-8A3E-4CFD-B71B-CCD0F8495E5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7" creationId="{BE95D989-81FA-4BAD-9AD5-E46CEDA91B36}"/>
          </ac:spMkLst>
        </pc:spChg>
        <pc:spChg chg="add">
          <ac:chgData name="Geoff Coyner" userId="c41f8547ae985f2b" providerId="LiveId" clId="{7D15DF69-8A33-4A5F-A95C-BD15408E3D01}" dt="2018-06-02T20:18:48.753" v="3683" actId="26606"/>
          <ac:spMkLst>
            <pc:docMk/>
            <pc:sldMk cId="2068212353" sldId="278"/>
            <ac:spMk id="18" creationId="{156189E5-8A3E-4CFD-B71B-CCD0F8495E56}"/>
          </ac:spMkLst>
        </pc:spChg>
        <pc:graphicFrameChg chg="add del">
          <ac:chgData name="Geoff Coyner" userId="c41f8547ae985f2b" providerId="LiveId" clId="{7D15DF69-8A33-4A5F-A95C-BD15408E3D01}" dt="2018-06-02T20:18:48.541" v="3682" actId="26606"/>
          <ac:graphicFrameMkLst>
            <pc:docMk/>
            <pc:sldMk cId="2068212353" sldId="278"/>
            <ac:graphicFrameMk id="9" creationId="{7ACF1575-C697-4056-A7C1-8784DFD776B5}"/>
          </ac:graphicFrameMkLst>
        </pc:graphicFrameChg>
        <pc:graphicFrameChg chg="add mod">
          <ac:chgData name="Geoff Coyner" userId="c41f8547ae985f2b" providerId="LiveId" clId="{7D15DF69-8A33-4A5F-A95C-BD15408E3D01}" dt="2018-06-02T20:35:44.263" v="3953" actId="1076"/>
          <ac:graphicFrameMkLst>
            <pc:docMk/>
            <pc:sldMk cId="2068212353" sldId="278"/>
            <ac:graphicFrameMk id="19" creationId="{08464258-64E0-459D-BFC6-E36606C4C6EF}"/>
          </ac:graphicFrameMkLst>
        </pc:graphicFrameChg>
        <pc:picChg chg="add">
          <ac:chgData name="Geoff Coyner" userId="c41f8547ae985f2b" providerId="LiveId" clId="{7D15DF69-8A33-4A5F-A95C-BD15408E3D01}" dt="2018-06-02T19:32:03.289" v="1335"/>
          <ac:picMkLst>
            <pc:docMk/>
            <pc:sldMk cId="2068212353" sldId="278"/>
            <ac:picMk id="6" creationId="{93594DCB-EE50-4880-9C64-2821F7C6769A}"/>
          </ac:picMkLst>
        </pc:picChg>
        <pc:picChg chg="add del mod">
          <ac:chgData name="Geoff Coyner" userId="c41f8547ae985f2b" providerId="LiveId" clId="{7D15DF69-8A33-4A5F-A95C-BD15408E3D01}" dt="2018-06-02T20:33:22.319" v="3837" actId="478"/>
          <ac:picMkLst>
            <pc:docMk/>
            <pc:sldMk cId="2068212353" sldId="278"/>
            <ac:picMk id="1026" creationId="{8BB987CD-0B3D-461D-BB55-1135485DC16E}"/>
          </ac:picMkLst>
        </pc:picChg>
      </pc:sldChg>
      <pc:sldChg chg="delSp add del setBg delDesignElem">
        <pc:chgData name="Geoff Coyner" userId="c41f8547ae985f2b" providerId="LiveId" clId="{7D15DF69-8A33-4A5F-A95C-BD15408E3D01}" dt="2018-06-02T19:38:51.462" v="1765" actId="47"/>
        <pc:sldMkLst>
          <pc:docMk/>
          <pc:sldMk cId="791420198" sldId="279"/>
        </pc:sldMkLst>
        <pc:spChg chg="del">
          <ac:chgData name="Geoff Coyner" userId="c41f8547ae985f2b" providerId="LiveId" clId="{7D15DF69-8A33-4A5F-A95C-BD15408E3D01}" dt="2018-06-02T19:38:41.897" v="1756"/>
          <ac:spMkLst>
            <pc:docMk/>
            <pc:sldMk cId="791420198" sldId="279"/>
            <ac:spMk id="14" creationId="{867D4867-5BA7-4462-B2F6-A23F4A622AA7}"/>
          </ac:spMkLst>
        </pc:spChg>
      </pc:sldChg>
      <pc:sldChg chg="delSp modSp add del setBg delDesignElem">
        <pc:chgData name="Geoff Coyner" userId="c41f8547ae985f2b" providerId="LiveId" clId="{7D15DF69-8A33-4A5F-A95C-BD15408E3D01}" dt="2018-06-02T19:39:06.325" v="1772" actId="47"/>
        <pc:sldMkLst>
          <pc:docMk/>
          <pc:sldMk cId="3222378768" sldId="279"/>
        </pc:sldMkLst>
        <pc:spChg chg="mod">
          <ac:chgData name="Geoff Coyner" userId="c41f8547ae985f2b" providerId="LiveId" clId="{7D15DF69-8A33-4A5F-A95C-BD15408E3D01}" dt="2018-06-02T19:38:56.078" v="1769" actId="1076"/>
          <ac:spMkLst>
            <pc:docMk/>
            <pc:sldMk cId="3222378768" sldId="279"/>
            <ac:spMk id="3" creationId="{94ED32F1-C444-403D-9DB8-EDC87E620384}"/>
          </ac:spMkLst>
        </pc:spChg>
        <pc:spChg chg="del">
          <ac:chgData name="Geoff Coyner" userId="c41f8547ae985f2b" providerId="LiveId" clId="{7D15DF69-8A33-4A5F-A95C-BD15408E3D01}" dt="2018-06-02T19:38:53.547" v="1767"/>
          <ac:spMkLst>
            <pc:docMk/>
            <pc:sldMk cId="3222378768" sldId="279"/>
            <ac:spMk id="14" creationId="{867D4867-5BA7-4462-B2F6-A23F4A622AA7}"/>
          </ac:spMkLst>
        </pc:spChg>
      </pc:sldChg>
      <pc:sldChg chg="addSp delSp modSp add modNotesTx">
        <pc:chgData name="Geoff Coyner" userId="c41f8547ae985f2b" providerId="LiveId" clId="{7D15DF69-8A33-4A5F-A95C-BD15408E3D01}" dt="2018-06-02T20:36:29.373" v="3957" actId="688"/>
        <pc:sldMkLst>
          <pc:docMk/>
          <pc:sldMk cId="3886834386" sldId="280"/>
        </pc:sldMkLst>
        <pc:spChg chg="mod">
          <ac:chgData name="Geoff Coyner" userId="c41f8547ae985f2b" providerId="LiveId" clId="{7D15DF69-8A33-4A5F-A95C-BD15408E3D01}" dt="2018-06-02T20:18:17.769" v="3678" actId="20577"/>
          <ac:spMkLst>
            <pc:docMk/>
            <pc:sldMk cId="3886834386" sldId="280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19:51:29.781" v="2252" actId="20577"/>
          <ac:spMkLst>
            <pc:docMk/>
            <pc:sldMk cId="3886834386" sldId="280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19:49:35.493" v="1970" actId="478"/>
          <ac:picMkLst>
            <pc:docMk/>
            <pc:sldMk cId="3886834386" sldId="280"/>
            <ac:picMk id="5" creationId="{32E613B2-EB9C-49DC-9974-0600DFD62A33}"/>
          </ac:picMkLst>
        </pc:picChg>
        <pc:picChg chg="add del mod">
          <ac:chgData name="Geoff Coyner" userId="c41f8547ae985f2b" providerId="LiveId" clId="{7D15DF69-8A33-4A5F-A95C-BD15408E3D01}" dt="2018-06-02T19:49:40.638" v="1973" actId="478"/>
          <ac:picMkLst>
            <pc:docMk/>
            <pc:sldMk cId="3886834386" sldId="280"/>
            <ac:picMk id="6" creationId="{A05DAC45-B385-4174-A8E7-A8D99CCFE288}"/>
          </ac:picMkLst>
        </pc:picChg>
        <pc:picChg chg="add mod">
          <ac:chgData name="Geoff Coyner" userId="c41f8547ae985f2b" providerId="LiveId" clId="{7D15DF69-8A33-4A5F-A95C-BD15408E3D01}" dt="2018-06-02T20:36:29.373" v="3957" actId="688"/>
          <ac:picMkLst>
            <pc:docMk/>
            <pc:sldMk cId="3886834386" sldId="280"/>
            <ac:picMk id="7" creationId="{F8F498A1-6441-4591-891C-88EDC0E24716}"/>
          </ac:picMkLst>
        </pc:picChg>
      </pc:sldChg>
      <pc:sldChg chg="addSp delSp modSp add ord modNotesTx">
        <pc:chgData name="Geoff Coyner" userId="c41f8547ae985f2b" providerId="LiveId" clId="{7D15DF69-8A33-4A5F-A95C-BD15408E3D01}" dt="2018-06-02T20:01:32.835" v="2597" actId="20577"/>
        <pc:sldMkLst>
          <pc:docMk/>
          <pc:sldMk cId="2155622509" sldId="281"/>
        </pc:sldMkLst>
        <pc:spChg chg="mod">
          <ac:chgData name="Geoff Coyner" userId="c41f8547ae985f2b" providerId="LiveId" clId="{7D15DF69-8A33-4A5F-A95C-BD15408E3D01}" dt="2018-06-02T19:51:50.376" v="2267" actId="20577"/>
          <ac:spMkLst>
            <pc:docMk/>
            <pc:sldMk cId="2155622509" sldId="281"/>
            <ac:spMk id="2" creationId="{421649CD-C4DB-4A73-B411-9C060ECFEEA6}"/>
          </ac:spMkLst>
        </pc:spChg>
        <pc:spChg chg="mod">
          <ac:chgData name="Geoff Coyner" userId="c41f8547ae985f2b" providerId="LiveId" clId="{7D15DF69-8A33-4A5F-A95C-BD15408E3D01}" dt="2018-06-02T20:00:49.004" v="2565" actId="20577"/>
          <ac:spMkLst>
            <pc:docMk/>
            <pc:sldMk cId="2155622509" sldId="281"/>
            <ac:spMk id="3" creationId="{94ED32F1-C444-403D-9DB8-EDC87E620384}"/>
          </ac:spMkLst>
        </pc:spChg>
        <pc:picChg chg="del">
          <ac:chgData name="Geoff Coyner" userId="c41f8547ae985f2b" providerId="LiveId" clId="{7D15DF69-8A33-4A5F-A95C-BD15408E3D01}" dt="2018-06-02T20:01:20.371" v="2566" actId="478"/>
          <ac:picMkLst>
            <pc:docMk/>
            <pc:sldMk cId="2155622509" sldId="281"/>
            <ac:picMk id="5" creationId="{32E613B2-EB9C-49DC-9974-0600DFD62A33}"/>
          </ac:picMkLst>
        </pc:picChg>
        <pc:picChg chg="add mod">
          <ac:chgData name="Geoff Coyner" userId="c41f8547ae985f2b" providerId="LiveId" clId="{7D15DF69-8A33-4A5F-A95C-BD15408E3D01}" dt="2018-06-02T20:01:26.707" v="2570" actId="1076"/>
          <ac:picMkLst>
            <pc:docMk/>
            <pc:sldMk cId="2155622509" sldId="281"/>
            <ac:picMk id="6" creationId="{41643C9E-676E-4D6D-94C7-776907056B21}"/>
          </ac:picMkLst>
        </pc:picChg>
      </pc:sldChg>
      <pc:sldChg chg="delSp modSp add del">
        <pc:chgData name="Geoff Coyner" userId="c41f8547ae985f2b" providerId="LiveId" clId="{7D15DF69-8A33-4A5F-A95C-BD15408E3D01}" dt="2018-06-02T20:12:41.343" v="3604" actId="47"/>
        <pc:sldMkLst>
          <pc:docMk/>
          <pc:sldMk cId="2990905550" sldId="282"/>
        </pc:sldMkLst>
        <pc:picChg chg="del mod">
          <ac:chgData name="Geoff Coyner" userId="c41f8547ae985f2b" providerId="LiveId" clId="{7D15DF69-8A33-4A5F-A95C-BD15408E3D01}" dt="2018-06-02T20:08:53.135" v="3312"/>
          <ac:picMkLst>
            <pc:docMk/>
            <pc:sldMk cId="2990905550" sldId="282"/>
            <ac:picMk id="4" creationId="{677A6412-8DDB-41EC-A7C1-E93723FA69AC}"/>
          </ac:picMkLst>
        </pc:picChg>
        <pc:picChg chg="del">
          <ac:chgData name="Geoff Coyner" userId="c41f8547ae985f2b" providerId="LiveId" clId="{7D15DF69-8A33-4A5F-A95C-BD15408E3D01}" dt="2018-06-02T20:04:02.646" v="2606" actId="478"/>
          <ac:picMkLst>
            <pc:docMk/>
            <pc:sldMk cId="2990905550" sldId="282"/>
            <ac:picMk id="5" creationId="{35B98844-9D71-4AE7-BAC5-983482D40878}"/>
          </ac:picMkLst>
        </pc:picChg>
      </pc:sldChg>
      <pc:sldChg chg="addSp delSp modSp add">
        <pc:chgData name="Geoff Coyner" userId="c41f8547ae985f2b" providerId="LiveId" clId="{7D15DF69-8A33-4A5F-A95C-BD15408E3D01}" dt="2018-06-02T20:14:33.423" v="3640"/>
        <pc:sldMkLst>
          <pc:docMk/>
          <pc:sldMk cId="3014560072" sldId="283"/>
        </pc:sldMkLst>
        <pc:spChg chg="mod">
          <ac:chgData name="Geoff Coyner" userId="c41f8547ae985f2b" providerId="LiveId" clId="{7D15DF69-8A33-4A5F-A95C-BD15408E3D01}" dt="2018-06-02T20:12:04.331" v="3603"/>
          <ac:spMkLst>
            <pc:docMk/>
            <pc:sldMk cId="3014560072" sldId="283"/>
            <ac:spMk id="3" creationId="{773FD40D-03CC-41A4-B4D8-ECA1FB38BB48}"/>
          </ac:spMkLst>
        </pc:spChg>
        <pc:spChg chg="add mod">
          <ac:chgData name="Geoff Coyner" userId="c41f8547ae985f2b" providerId="LiveId" clId="{7D15DF69-8A33-4A5F-A95C-BD15408E3D01}" dt="2018-06-02T20:11:25.093" v="3578" actId="1076"/>
          <ac:spMkLst>
            <pc:docMk/>
            <pc:sldMk cId="3014560072" sldId="283"/>
            <ac:spMk id="8" creationId="{1FBFF041-66A5-4FD3-BB10-BDEBB52FD7B8}"/>
          </ac:spMkLst>
        </pc:spChg>
        <pc:picChg chg="del">
          <ac:chgData name="Geoff Coyner" userId="c41f8547ae985f2b" providerId="LiveId" clId="{7D15DF69-8A33-4A5F-A95C-BD15408E3D01}" dt="2018-06-02T20:08:55.641" v="3313" actId="478"/>
          <ac:picMkLst>
            <pc:docMk/>
            <pc:sldMk cId="3014560072" sldId="283"/>
            <ac:picMk id="5" creationId="{35B98844-9D71-4AE7-BAC5-983482D40878}"/>
          </ac:picMkLst>
        </pc:picChg>
        <pc:picChg chg="add">
          <ac:chgData name="Geoff Coyner" userId="c41f8547ae985f2b" providerId="LiveId" clId="{7D15DF69-8A33-4A5F-A95C-BD15408E3D01}" dt="2018-06-02T20:08:55.984" v="3314"/>
          <ac:picMkLst>
            <pc:docMk/>
            <pc:sldMk cId="3014560072" sldId="283"/>
            <ac:picMk id="7" creationId="{DC15119F-FFFA-474F-A6F5-1A92B9AE3AD1}"/>
          </ac:picMkLst>
        </pc:picChg>
        <pc:picChg chg="add">
          <ac:chgData name="Geoff Coyner" userId="c41f8547ae985f2b" providerId="LiveId" clId="{7D15DF69-8A33-4A5F-A95C-BD15408E3D01}" dt="2018-06-02T20:14:33.423" v="3640"/>
          <ac:picMkLst>
            <pc:docMk/>
            <pc:sldMk cId="3014560072" sldId="283"/>
            <ac:picMk id="9" creationId="{7CA95E84-B0E6-4F9A-900E-EDCA04B079A0}"/>
          </ac:picMkLst>
        </pc:picChg>
      </pc:sldChg>
      <pc:sldChg chg="addSp delSp modSp add mod setBg setClrOvrMap">
        <pc:chgData name="Geoff Coyner" userId="c41f8547ae985f2b" providerId="LiveId" clId="{7D15DF69-8A33-4A5F-A95C-BD15408E3D01}" dt="2018-06-02T20:39:30.172" v="3989" actId="14100"/>
        <pc:sldMkLst>
          <pc:docMk/>
          <pc:sldMk cId="2047678405" sldId="284"/>
        </pc:sldMkLst>
        <pc:spChg chg="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2" creationId="{86189C1A-3CAA-48AE-A536-5BEB59FE3C1C}"/>
          </ac:spMkLst>
        </pc:spChg>
        <pc:spChg chg="del mo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" creationId="{773FD40D-03CC-41A4-B4D8-ECA1FB38BB48}"/>
          </ac:spMkLst>
        </pc:spChg>
        <pc:spChg chg="del">
          <ac:chgData name="Geoff Coyner" userId="c41f8547ae985f2b" providerId="LiveId" clId="{7D15DF69-8A33-4A5F-A95C-BD15408E3D01}" dt="2018-06-02T20:37:38.371" v="3965" actId="478"/>
          <ac:spMkLst>
            <pc:docMk/>
            <pc:sldMk cId="2047678405" sldId="284"/>
            <ac:spMk id="8" creationId="{1FBFF041-66A5-4FD3-BB10-BDEBB52FD7B8}"/>
          </ac:spMkLst>
        </pc:spChg>
        <pc:spChg chg="add del">
          <ac:chgData name="Geoff Coyner" userId="c41f8547ae985f2b" providerId="LiveId" clId="{7D15DF69-8A33-4A5F-A95C-BD15408E3D01}" dt="2018-06-02T20:38:26.023" v="3980" actId="26606"/>
          <ac:spMkLst>
            <pc:docMk/>
            <pc:sldMk cId="2047678405" sldId="284"/>
            <ac:spMk id="20" creationId="{867D4867-5BA7-4462-B2F6-A23F4A622AA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5" creationId="{179F7551-E956-43CB-8F36-268A5DA443BE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7" creationId="{41A48365-B48D-490D-A7DE-D85CC9AD2FD7}"/>
          </ac:spMkLst>
        </pc:spChg>
        <pc:spChg chg="add del">
          <ac:chgData name="Geoff Coyner" userId="c41f8547ae985f2b" providerId="LiveId" clId="{7D15DF69-8A33-4A5F-A95C-BD15408E3D01}" dt="2018-06-02T20:38:21.318" v="3977" actId="26606"/>
          <ac:spMkLst>
            <pc:docMk/>
            <pc:sldMk cId="2047678405" sldId="284"/>
            <ac:spMk id="29" creationId="{521F05AC-2996-48A9-9B40-1A0FC53D769B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1" creationId="{4038CB10-1F5C-4D54-9DF7-12586DE5B007}"/>
          </ac:spMkLst>
        </pc:spChg>
        <pc:spChg chg="add del">
          <ac:chgData name="Geoff Coyner" userId="c41f8547ae985f2b" providerId="LiveId" clId="{7D15DF69-8A33-4A5F-A95C-BD15408E3D01}" dt="2018-06-02T20:38:26.007" v="3979" actId="26606"/>
          <ac:spMkLst>
            <pc:docMk/>
            <pc:sldMk cId="2047678405" sldId="284"/>
            <ac:spMk id="32" creationId="{73ED6512-6858-4552-B699-9A97FE9A4EA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4" creationId="{546C4E63-5F8D-44B8-9860-1D7841E3D236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5" creationId="{E862BE82-D00D-42C1-BF16-93AA37870C32}"/>
          </ac:spMkLst>
        </pc:spChg>
        <pc:spChg chg="add del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36" creationId="{F6D92C2D-1D3D-4974-918C-06579FB354A9}"/>
          </ac:spMkLst>
        </pc:spChg>
        <pc:spChg chg="add">
          <ac:chgData name="Geoff Coyner" userId="c41f8547ae985f2b" providerId="LiveId" clId="{7D15DF69-8A33-4A5F-A95C-BD15408E3D01}" dt="2018-06-02T20:39:21.815" v="3988" actId="26606"/>
          <ac:spMkLst>
            <pc:docMk/>
            <pc:sldMk cId="2047678405" sldId="284"/>
            <ac:spMk id="42" creationId="{1707FC24-6981-43D9-B525-C7832BA22463}"/>
          </ac:spMkLst>
        </pc:spChg>
        <pc:picChg chg="add del mod ord">
          <ac:chgData name="Geoff Coyner" userId="c41f8547ae985f2b" providerId="LiveId" clId="{7D15DF69-8A33-4A5F-A95C-BD15408E3D01}" dt="2018-06-02T20:39:21.815" v="3988" actId="26606"/>
          <ac:picMkLst>
            <pc:docMk/>
            <pc:sldMk cId="2047678405" sldId="284"/>
            <ac:picMk id="4" creationId="{BEBE91F5-B425-478A-BB67-C82B79ACBD67}"/>
          </ac:picMkLst>
        </pc:picChg>
        <pc:picChg chg="del">
          <ac:chgData name="Geoff Coyner" userId="c41f8547ae985f2b" providerId="LiveId" clId="{7D15DF69-8A33-4A5F-A95C-BD15408E3D01}" dt="2018-06-02T20:37:38.371" v="3965" actId="478"/>
          <ac:picMkLst>
            <pc:docMk/>
            <pc:sldMk cId="2047678405" sldId="284"/>
            <ac:picMk id="7" creationId="{DC15119F-FFFA-474F-A6F5-1A92B9AE3AD1}"/>
          </ac:picMkLst>
        </pc:picChg>
        <pc:picChg chg="ord">
          <ac:chgData name="Geoff Coyner" userId="c41f8547ae985f2b" providerId="LiveId" clId="{7D15DF69-8A33-4A5F-A95C-BD15408E3D01}" dt="2018-06-02T20:38:26.023" v="3980" actId="26606"/>
          <ac:picMkLst>
            <pc:docMk/>
            <pc:sldMk cId="2047678405" sldId="284"/>
            <ac:picMk id="9" creationId="{7CA95E84-B0E6-4F9A-900E-EDCA04B079A0}"/>
          </ac:picMkLst>
        </pc:picChg>
        <pc:picChg chg="add mod">
          <ac:chgData name="Geoff Coyner" userId="c41f8547ae985f2b" providerId="LiveId" clId="{7D15DF69-8A33-4A5F-A95C-BD15408E3D01}" dt="2018-06-02T20:39:30.172" v="3989" actId="14100"/>
          <ac:picMkLst>
            <pc:docMk/>
            <pc:sldMk cId="2047678405" sldId="284"/>
            <ac:picMk id="39" creationId="{BEBE91F5-B425-478A-BB67-C82B79ACBD6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5_2">
  <dgm:title val="iconchunking_accent5_2"/>
  <dgm:desc val="iconchunking_accent5_2"/>
  <dgm:catLst>
    <dgm:cat type="Other" pri="2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1">
  <dgm:title val="iconchunking_colorful1"/>
  <dgm:desc val="iconchunking_colorful1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1FB6-ACF9-42B6-A887-0B7A349A6761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iconchunking_accent5_2" csCatId="accent5" phldr="1"/>
      <dgm:spPr/>
      <dgm:t>
        <a:bodyPr/>
        <a:lstStyle/>
        <a:p>
          <a:endParaRPr lang="en-US"/>
        </a:p>
      </dgm:t>
    </dgm:pt>
    <dgm:pt modelId="{B6F9A32F-EA6D-4820-84FB-EDE8CFC82A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Motivations</a:t>
          </a:r>
          <a:endParaRPr lang="en-US" dirty="0"/>
        </a:p>
      </dgm:t>
    </dgm:pt>
    <dgm:pt modelId="{15349658-928F-4427-A869-B4BEDB6D1F4E}" type="parTrans" cxnId="{5512EF4B-F4C2-44E5-A22C-3DC3BC9E513D}">
      <dgm:prSet/>
      <dgm:spPr/>
      <dgm:t>
        <a:bodyPr/>
        <a:lstStyle/>
        <a:p>
          <a:endParaRPr lang="en-US"/>
        </a:p>
      </dgm:t>
    </dgm:pt>
    <dgm:pt modelId="{08308C58-8809-4FB2-A163-4EFECA9D72BA}" type="sibTrans" cxnId="{5512EF4B-F4C2-44E5-A22C-3DC3BC9E513D}">
      <dgm:prSet/>
      <dgm:spPr/>
      <dgm:t>
        <a:bodyPr/>
        <a:lstStyle/>
        <a:p>
          <a:endParaRPr lang="en-US"/>
        </a:p>
      </dgm:t>
    </dgm:pt>
    <dgm:pt modelId="{56C52084-8183-4EAA-BD52-5A512C5C5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relationship between weather, Seattle neighborhoods and collisions.</a:t>
          </a:r>
        </a:p>
      </dgm:t>
    </dgm:pt>
    <dgm:pt modelId="{E1ED9560-9D67-4AFD-98B9-B46615F65A75}" type="parTrans" cxnId="{AD977D3A-D67E-4D02-A7A9-1D7E99D87A3C}">
      <dgm:prSet/>
      <dgm:spPr/>
      <dgm:t>
        <a:bodyPr/>
        <a:lstStyle/>
        <a:p>
          <a:endParaRPr lang="en-US"/>
        </a:p>
      </dgm:t>
    </dgm:pt>
    <dgm:pt modelId="{28A8A661-DB82-4402-A9F7-87823452E026}" type="sibTrans" cxnId="{AD977D3A-D67E-4D02-A7A9-1D7E99D87A3C}">
      <dgm:prSet/>
      <dgm:spPr/>
      <dgm:t>
        <a:bodyPr/>
        <a:lstStyle/>
        <a:p>
          <a:endParaRPr lang="en-US"/>
        </a:p>
      </dgm:t>
    </dgm:pt>
    <dgm:pt modelId="{AE7B6CCD-DF20-4F3A-8860-B3491021F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tools to investigate research questions with this data.</a:t>
          </a:r>
        </a:p>
      </dgm:t>
    </dgm:pt>
    <dgm:pt modelId="{8BB2B8F5-BAAC-41D1-B787-7AAE8A6C4679}" type="parTrans" cxnId="{CD7CE722-E976-4521-9610-29DEAEDAE1F2}">
      <dgm:prSet/>
      <dgm:spPr/>
      <dgm:t>
        <a:bodyPr/>
        <a:lstStyle/>
        <a:p>
          <a:endParaRPr lang="en-US"/>
        </a:p>
      </dgm:t>
    </dgm:pt>
    <dgm:pt modelId="{A0F8BE1D-63E2-4748-825C-FA7242B86558}" type="sibTrans" cxnId="{CD7CE722-E976-4521-9610-29DEAEDAE1F2}">
      <dgm:prSet/>
      <dgm:spPr/>
      <dgm:t>
        <a:bodyPr/>
        <a:lstStyle/>
        <a:p>
          <a:endParaRPr lang="en-US"/>
        </a:p>
      </dgm:t>
    </dgm:pt>
    <dgm:pt modelId="{5AB57A0B-19BF-4DEE-8BAF-E5546382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collisions vary by </a:t>
          </a:r>
          <a:r>
            <a:rPr lang="en-US" b="1" dirty="0"/>
            <a:t>neighborhood</a:t>
          </a:r>
          <a:r>
            <a:rPr lang="en-US" dirty="0"/>
            <a:t>?</a:t>
          </a:r>
        </a:p>
      </dgm:t>
    </dgm:pt>
    <dgm:pt modelId="{ED05A60E-655F-49B0-985A-90794DCAF1E5}" type="parTrans" cxnId="{03EE0151-5F38-4DD0-BDFC-D645FCC000F0}">
      <dgm:prSet/>
      <dgm:spPr/>
      <dgm:t>
        <a:bodyPr/>
        <a:lstStyle/>
        <a:p>
          <a:endParaRPr lang="en-US"/>
        </a:p>
      </dgm:t>
    </dgm:pt>
    <dgm:pt modelId="{C975863B-259A-4D88-9636-1FFEC63FC901}" type="sibTrans" cxnId="{03EE0151-5F38-4DD0-BDFC-D645FCC000F0}">
      <dgm:prSet/>
      <dgm:spPr/>
      <dgm:t>
        <a:bodyPr/>
        <a:lstStyle/>
        <a:p>
          <a:endParaRPr lang="en-US"/>
        </a:p>
      </dgm:t>
    </dgm:pt>
    <dgm:pt modelId="{E3CD8DF9-F885-4D67-B967-AEC4854C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Did a 2016 change in central Seattle </a:t>
          </a:r>
          <a:r>
            <a:rPr lang="en-US" b="1" dirty="0"/>
            <a:t>speed limits</a:t>
          </a:r>
          <a:r>
            <a:rPr lang="en-US" dirty="0"/>
            <a:t> impact the number of collisions or injuries related to collisions?</a:t>
          </a:r>
        </a:p>
      </dgm:t>
    </dgm:pt>
    <dgm:pt modelId="{9E4BDD07-062B-4BEA-9CEB-2CA1B5158F8A}" type="parTrans" cxnId="{AA5CDC34-C686-45B9-89CD-75753DCC4238}">
      <dgm:prSet/>
      <dgm:spPr/>
      <dgm:t>
        <a:bodyPr/>
        <a:lstStyle/>
        <a:p>
          <a:endParaRPr lang="en-US"/>
        </a:p>
      </dgm:t>
    </dgm:pt>
    <dgm:pt modelId="{ADDC72E4-F138-485A-A431-C3AB4144C52E}" type="sibTrans" cxnId="{AA5CDC34-C686-45B9-89CD-75753DCC4238}">
      <dgm:prSet/>
      <dgm:spPr/>
      <dgm:t>
        <a:bodyPr/>
        <a:lstStyle/>
        <a:p>
          <a:endParaRPr lang="en-US"/>
        </a:p>
      </dgm:t>
    </dgm:pt>
    <dgm:pt modelId="{313228CE-AD64-4F2C-B245-C46434C84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Audience</a:t>
          </a:r>
          <a:endParaRPr lang="en-US" dirty="0"/>
        </a:p>
      </dgm:t>
    </dgm:pt>
    <dgm:pt modelId="{1D80C24C-F686-4D39-B093-FA22EBB2AC2A}" type="sibTrans" cxnId="{0305718A-114E-4516-8CF2-84929433FB8B}">
      <dgm:prSet/>
      <dgm:spPr/>
      <dgm:t>
        <a:bodyPr/>
        <a:lstStyle/>
        <a:p>
          <a:endParaRPr lang="en-US"/>
        </a:p>
      </dgm:t>
    </dgm:pt>
    <dgm:pt modelId="{5749E9BB-B390-49DE-ACDB-FBEAF9378503}" type="parTrans" cxnId="{0305718A-114E-4516-8CF2-84929433FB8B}">
      <dgm:prSet/>
      <dgm:spPr/>
      <dgm:t>
        <a:bodyPr/>
        <a:lstStyle/>
        <a:p>
          <a:endParaRPr lang="en-US"/>
        </a:p>
      </dgm:t>
    </dgm:pt>
    <dgm:pt modelId="{2256E66B-6C66-4906-933B-E09212DB3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Seattle policy makers</a:t>
          </a:r>
        </a:p>
      </dgm:t>
    </dgm:pt>
    <dgm:pt modelId="{E5E55837-612F-458D-81C5-797E8659D2F6}" type="parTrans" cxnId="{48B8D53C-DCF4-4ABB-B086-172A6CCC6477}">
      <dgm:prSet/>
      <dgm:spPr/>
      <dgm:t>
        <a:bodyPr/>
        <a:lstStyle/>
        <a:p>
          <a:endParaRPr lang="en-US"/>
        </a:p>
      </dgm:t>
    </dgm:pt>
    <dgm:pt modelId="{362A8F88-F221-45E6-A25D-E4B36357A10C}" type="sibTrans" cxnId="{48B8D53C-DCF4-4ABB-B086-172A6CCC6477}">
      <dgm:prSet/>
      <dgm:spPr/>
      <dgm:t>
        <a:bodyPr/>
        <a:lstStyle/>
        <a:p>
          <a:endParaRPr lang="en-US"/>
        </a:p>
      </dgm:t>
    </dgm:pt>
    <dgm:pt modelId="{B87654E1-E4C8-488B-AE5A-58B3A7619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planners</a:t>
          </a:r>
        </a:p>
      </dgm:t>
    </dgm:pt>
    <dgm:pt modelId="{F4449B5E-5379-4FE3-8ECD-8046AB0F3687}" type="parTrans" cxnId="{1F5FB3BB-18B3-4DB9-9565-8C1F9E01A7F9}">
      <dgm:prSet/>
      <dgm:spPr/>
      <dgm:t>
        <a:bodyPr/>
        <a:lstStyle/>
        <a:p>
          <a:endParaRPr lang="en-US"/>
        </a:p>
      </dgm:t>
    </dgm:pt>
    <dgm:pt modelId="{01076FA6-0B00-4C38-BD73-578E5FAF44A7}" type="sibTrans" cxnId="{1F5FB3BB-18B3-4DB9-9565-8C1F9E01A7F9}">
      <dgm:prSet/>
      <dgm:spPr/>
      <dgm:t>
        <a:bodyPr/>
        <a:lstStyle/>
        <a:p>
          <a:endParaRPr lang="en-US"/>
        </a:p>
      </dgm:t>
    </dgm:pt>
    <dgm:pt modelId="{F668AB86-832A-49B0-9A1F-9A050D3D9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Research questions</a:t>
          </a:r>
          <a:endParaRPr lang="en-US" dirty="0"/>
        </a:p>
      </dgm:t>
    </dgm:pt>
    <dgm:pt modelId="{E42222F3-B1C0-4558-9A56-EA53C08C03E2}" type="parTrans" cxnId="{18F993CE-8295-4468-A6D3-154B9FCE38D5}">
      <dgm:prSet/>
      <dgm:spPr/>
      <dgm:t>
        <a:bodyPr/>
        <a:lstStyle/>
        <a:p>
          <a:endParaRPr lang="en-US"/>
        </a:p>
      </dgm:t>
    </dgm:pt>
    <dgm:pt modelId="{1ACFEDDC-F6FE-44F9-9D6E-789020070096}" type="sibTrans" cxnId="{18F993CE-8295-4468-A6D3-154B9FCE38D5}">
      <dgm:prSet/>
      <dgm:spPr/>
      <dgm:t>
        <a:bodyPr/>
        <a:lstStyle/>
        <a:p>
          <a:endParaRPr lang="en-US"/>
        </a:p>
      </dgm:t>
    </dgm:pt>
    <dgm:pt modelId="{4BBA660D-D4C2-4764-988C-CDFFAD33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Neighborhood groups</a:t>
          </a:r>
        </a:p>
      </dgm:t>
    </dgm:pt>
    <dgm:pt modelId="{75E0AF27-142F-4AF4-A217-1074826521B2}" type="parTrans" cxnId="{AB6910CB-7DAC-43CD-B625-8A57A9487620}">
      <dgm:prSet/>
      <dgm:spPr/>
      <dgm:t>
        <a:bodyPr/>
        <a:lstStyle/>
        <a:p>
          <a:endParaRPr lang="en-US"/>
        </a:p>
      </dgm:t>
    </dgm:pt>
    <dgm:pt modelId="{AF838368-16E0-47F1-BF07-985940DA6F16}" type="sibTrans" cxnId="{AB6910CB-7DAC-43CD-B625-8A57A9487620}">
      <dgm:prSet/>
      <dgm:spPr/>
      <dgm:t>
        <a:bodyPr/>
        <a:lstStyle/>
        <a:p>
          <a:endParaRPr lang="en-US"/>
        </a:p>
      </dgm:t>
    </dgm:pt>
    <dgm:pt modelId="{34521050-F67D-4796-ADAC-2720AD39E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relationship between </a:t>
          </a:r>
          <a:r>
            <a:rPr lang="en-US" b="1" dirty="0"/>
            <a:t>weather</a:t>
          </a:r>
          <a:r>
            <a:rPr lang="en-US" dirty="0"/>
            <a:t> and </a:t>
          </a:r>
          <a:r>
            <a:rPr lang="en-US" b="1" dirty="0"/>
            <a:t>collisions</a:t>
          </a:r>
          <a:r>
            <a:rPr lang="en-US" dirty="0"/>
            <a:t>? </a:t>
          </a:r>
        </a:p>
      </dgm:t>
    </dgm:pt>
    <dgm:pt modelId="{46D4CC94-73AC-4C9E-B795-C04D48BBBB53}" type="parTrans" cxnId="{2DC247B9-7FBB-456C-970D-11102F8471BC}">
      <dgm:prSet/>
      <dgm:spPr/>
      <dgm:t>
        <a:bodyPr/>
        <a:lstStyle/>
        <a:p>
          <a:endParaRPr lang="en-US"/>
        </a:p>
      </dgm:t>
    </dgm:pt>
    <dgm:pt modelId="{B6E86EF2-B408-4734-8B38-DCCF4465DB9D}" type="sibTrans" cxnId="{2DC247B9-7FBB-456C-970D-11102F8471BC}">
      <dgm:prSet/>
      <dgm:spPr/>
      <dgm:t>
        <a:bodyPr/>
        <a:lstStyle/>
        <a:p>
          <a:endParaRPr lang="en-US"/>
        </a:p>
      </dgm:t>
    </dgm:pt>
    <dgm:pt modelId="{39D16867-8E72-45B2-A97A-40AB47B3FA9F}" type="pres">
      <dgm:prSet presAssocID="{F1271FB6-ACF9-42B6-A887-0B7A349A6761}" presName="root" presStyleCnt="0">
        <dgm:presLayoutVars>
          <dgm:dir/>
          <dgm:resizeHandles val="exact"/>
        </dgm:presLayoutVars>
      </dgm:prSet>
      <dgm:spPr/>
    </dgm:pt>
    <dgm:pt modelId="{4B76A9D8-2361-4BC2-AAB6-A147DB986C17}" type="pres">
      <dgm:prSet presAssocID="{B6F9A32F-EA6D-4820-84FB-EDE8CFC82AB3}" presName="compNode" presStyleCnt="0"/>
      <dgm:spPr/>
    </dgm:pt>
    <dgm:pt modelId="{D88860F0-7ACD-4396-8CC5-6EDBC6CF60DB}" type="pres">
      <dgm:prSet presAssocID="{B6F9A32F-EA6D-4820-84FB-EDE8CFC82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45E32DB-6BD0-4DB5-AAD5-76B4CB3A6666}" type="pres">
      <dgm:prSet presAssocID="{B6F9A32F-EA6D-4820-84FB-EDE8CFC82AB3}" presName="iconSpace" presStyleCnt="0"/>
      <dgm:spPr/>
    </dgm:pt>
    <dgm:pt modelId="{BE9B4FD8-B82C-4EAE-9773-8A1E38A88761}" type="pres">
      <dgm:prSet presAssocID="{B6F9A32F-EA6D-4820-84FB-EDE8CFC82AB3}" presName="parTx" presStyleLbl="revTx" presStyleIdx="0" presStyleCnt="6">
        <dgm:presLayoutVars>
          <dgm:chMax val="0"/>
          <dgm:chPref val="0"/>
        </dgm:presLayoutVars>
      </dgm:prSet>
      <dgm:spPr/>
    </dgm:pt>
    <dgm:pt modelId="{50FD5114-D0D4-48B8-9D12-079039FEC3FC}" type="pres">
      <dgm:prSet presAssocID="{B6F9A32F-EA6D-4820-84FB-EDE8CFC82AB3}" presName="txSpace" presStyleCnt="0"/>
      <dgm:spPr/>
    </dgm:pt>
    <dgm:pt modelId="{5DF8C73A-D87B-4836-94AC-507C44EC1367}" type="pres">
      <dgm:prSet presAssocID="{B6F9A32F-EA6D-4820-84FB-EDE8CFC82AB3}" presName="desTx" presStyleLbl="revTx" presStyleIdx="1" presStyleCnt="6">
        <dgm:presLayoutVars/>
      </dgm:prSet>
      <dgm:spPr/>
    </dgm:pt>
    <dgm:pt modelId="{F878E10E-4E25-4B72-B990-C5749A62D7E6}" type="pres">
      <dgm:prSet presAssocID="{08308C58-8809-4FB2-A163-4EFECA9D72BA}" presName="sibTrans" presStyleCnt="0"/>
      <dgm:spPr/>
    </dgm:pt>
    <dgm:pt modelId="{2DD1AFC6-F8E8-4419-BE50-2CD8A775D5E5}" type="pres">
      <dgm:prSet presAssocID="{F668AB86-832A-49B0-9A1F-9A050D3D991E}" presName="compNode" presStyleCnt="0"/>
      <dgm:spPr/>
    </dgm:pt>
    <dgm:pt modelId="{75B3A3A6-E840-4B78-8782-A15414D15F02}" type="pres">
      <dgm:prSet presAssocID="{F668AB86-832A-49B0-9A1F-9A050D3D99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BB79521-4E62-45FD-B747-4F47795FA5A6}" type="pres">
      <dgm:prSet presAssocID="{F668AB86-832A-49B0-9A1F-9A050D3D991E}" presName="iconSpace" presStyleCnt="0"/>
      <dgm:spPr/>
    </dgm:pt>
    <dgm:pt modelId="{0F51EF51-63AF-4296-978E-5D4E512EFA57}" type="pres">
      <dgm:prSet presAssocID="{F668AB86-832A-49B0-9A1F-9A050D3D991E}" presName="parTx" presStyleLbl="revTx" presStyleIdx="2" presStyleCnt="6">
        <dgm:presLayoutVars>
          <dgm:chMax val="0"/>
          <dgm:chPref val="0"/>
        </dgm:presLayoutVars>
      </dgm:prSet>
      <dgm:spPr/>
    </dgm:pt>
    <dgm:pt modelId="{10AA73F5-07CF-4F09-87ED-671168B61EC5}" type="pres">
      <dgm:prSet presAssocID="{F668AB86-832A-49B0-9A1F-9A050D3D991E}" presName="txSpace" presStyleCnt="0"/>
      <dgm:spPr/>
    </dgm:pt>
    <dgm:pt modelId="{82A439D5-7FF1-4945-9A47-FB71A8056704}" type="pres">
      <dgm:prSet presAssocID="{F668AB86-832A-49B0-9A1F-9A050D3D991E}" presName="desTx" presStyleLbl="revTx" presStyleIdx="3" presStyleCnt="6">
        <dgm:presLayoutVars/>
      </dgm:prSet>
      <dgm:spPr/>
    </dgm:pt>
    <dgm:pt modelId="{992B8C78-B5EC-4235-8FAB-BB239CFCF6B1}" type="pres">
      <dgm:prSet presAssocID="{1ACFEDDC-F6FE-44F9-9D6E-789020070096}" presName="sibTrans" presStyleCnt="0"/>
      <dgm:spPr/>
    </dgm:pt>
    <dgm:pt modelId="{F8BFCA86-B7C4-417D-84C8-5C700166C338}" type="pres">
      <dgm:prSet presAssocID="{313228CE-AD64-4F2C-B245-C46434C845B8}" presName="compNode" presStyleCnt="0"/>
      <dgm:spPr/>
    </dgm:pt>
    <dgm:pt modelId="{555A8352-B08A-4169-A062-AF857D796423}" type="pres">
      <dgm:prSet presAssocID="{313228CE-AD64-4F2C-B245-C46434C84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3E6B41-A9D9-4C40-9185-CE7E6AD28781}" type="pres">
      <dgm:prSet presAssocID="{313228CE-AD64-4F2C-B245-C46434C845B8}" presName="iconSpace" presStyleCnt="0"/>
      <dgm:spPr/>
    </dgm:pt>
    <dgm:pt modelId="{B18B43EF-E6B8-4C6A-823A-54F55762D504}" type="pres">
      <dgm:prSet presAssocID="{313228CE-AD64-4F2C-B245-C46434C845B8}" presName="parTx" presStyleLbl="revTx" presStyleIdx="4" presStyleCnt="6">
        <dgm:presLayoutVars>
          <dgm:chMax val="0"/>
          <dgm:chPref val="0"/>
        </dgm:presLayoutVars>
      </dgm:prSet>
      <dgm:spPr/>
    </dgm:pt>
    <dgm:pt modelId="{8700FC98-F13B-4D71-8945-9EDDE7C15173}" type="pres">
      <dgm:prSet presAssocID="{313228CE-AD64-4F2C-B245-C46434C845B8}" presName="txSpace" presStyleCnt="0"/>
      <dgm:spPr/>
    </dgm:pt>
    <dgm:pt modelId="{BEED29DD-FE71-4A7A-8BDD-2D203CDCF09C}" type="pres">
      <dgm:prSet presAssocID="{313228CE-AD64-4F2C-B245-C46434C845B8}" presName="desTx" presStyleLbl="revTx" presStyleIdx="5" presStyleCnt="6">
        <dgm:presLayoutVars/>
      </dgm:prSet>
      <dgm:spPr/>
    </dgm:pt>
  </dgm:ptLst>
  <dgm:cxnLst>
    <dgm:cxn modelId="{92A2F30B-6B7A-443C-9AF7-D60611851CB7}" type="presOf" srcId="{E3CD8DF9-F885-4D67-B967-AEC4854C3DD8}" destId="{82A439D5-7FF1-4945-9A47-FB71A8056704}" srcOrd="0" destOrd="2" presId="urn:microsoft.com/office/officeart/2018/2/layout/IconLabelDescriptionList"/>
    <dgm:cxn modelId="{2DAF2C1E-9761-400D-99AE-13FC060F60A4}" type="presOf" srcId="{F1271FB6-ACF9-42B6-A887-0B7A349A6761}" destId="{39D16867-8E72-45B2-A97A-40AB47B3FA9F}" srcOrd="0" destOrd="0" presId="urn:microsoft.com/office/officeart/2018/2/layout/IconLabelDescriptionList"/>
    <dgm:cxn modelId="{CD7CE722-E976-4521-9610-29DEAEDAE1F2}" srcId="{B6F9A32F-EA6D-4820-84FB-EDE8CFC82AB3}" destId="{AE7B6CCD-DF20-4F3A-8860-B3491021F1E1}" srcOrd="1" destOrd="0" parTransId="{8BB2B8F5-BAAC-41D1-B787-7AAE8A6C4679}" sibTransId="{A0F8BE1D-63E2-4748-825C-FA7242B86558}"/>
    <dgm:cxn modelId="{ED510C24-A4F7-4911-90E6-FA6561C2FD7B}" type="presOf" srcId="{F668AB86-832A-49B0-9A1F-9A050D3D991E}" destId="{0F51EF51-63AF-4296-978E-5D4E512EFA57}" srcOrd="0" destOrd="0" presId="urn:microsoft.com/office/officeart/2018/2/layout/IconLabelDescriptionList"/>
    <dgm:cxn modelId="{FA54BA27-F659-40CB-963C-6D75844F0C45}" type="presOf" srcId="{4BBA660D-D4C2-4764-988C-CDFFAD3391F7}" destId="{BEED29DD-FE71-4A7A-8BDD-2D203CDCF09C}" srcOrd="0" destOrd="2" presId="urn:microsoft.com/office/officeart/2018/2/layout/IconLabelDescriptionList"/>
    <dgm:cxn modelId="{AA5CDC34-C686-45B9-89CD-75753DCC4238}" srcId="{F668AB86-832A-49B0-9A1F-9A050D3D991E}" destId="{E3CD8DF9-F885-4D67-B967-AEC4854C3DD8}" srcOrd="2" destOrd="0" parTransId="{9E4BDD07-062B-4BEA-9CEB-2CA1B5158F8A}" sibTransId="{ADDC72E4-F138-485A-A431-C3AB4144C52E}"/>
    <dgm:cxn modelId="{AD977D3A-D67E-4D02-A7A9-1D7E99D87A3C}" srcId="{B6F9A32F-EA6D-4820-84FB-EDE8CFC82AB3}" destId="{56C52084-8183-4EAA-BD52-5A512C5C598C}" srcOrd="0" destOrd="0" parTransId="{E1ED9560-9D67-4AFD-98B9-B46615F65A75}" sibTransId="{28A8A661-DB82-4402-A9F7-87823452E026}"/>
    <dgm:cxn modelId="{48B8D53C-DCF4-4ABB-B086-172A6CCC6477}" srcId="{313228CE-AD64-4F2C-B245-C46434C845B8}" destId="{2256E66B-6C66-4906-933B-E09212DB3FDF}" srcOrd="0" destOrd="0" parTransId="{E5E55837-612F-458D-81C5-797E8659D2F6}" sibTransId="{362A8F88-F221-45E6-A25D-E4B36357A10C}"/>
    <dgm:cxn modelId="{5512EF4B-F4C2-44E5-A22C-3DC3BC9E513D}" srcId="{F1271FB6-ACF9-42B6-A887-0B7A349A6761}" destId="{B6F9A32F-EA6D-4820-84FB-EDE8CFC82AB3}" srcOrd="0" destOrd="0" parTransId="{15349658-928F-4427-A869-B4BEDB6D1F4E}" sibTransId="{08308C58-8809-4FB2-A163-4EFECA9D72BA}"/>
    <dgm:cxn modelId="{03EE0151-5F38-4DD0-BDFC-D645FCC000F0}" srcId="{F668AB86-832A-49B0-9A1F-9A050D3D991E}" destId="{5AB57A0B-19BF-4DEE-8BAF-E55463822AEC}" srcOrd="1" destOrd="0" parTransId="{ED05A60E-655F-49B0-985A-90794DCAF1E5}" sibTransId="{C975863B-259A-4D88-9636-1FFEC63FC901}"/>
    <dgm:cxn modelId="{0305718A-114E-4516-8CF2-84929433FB8B}" srcId="{F1271FB6-ACF9-42B6-A887-0B7A349A6761}" destId="{313228CE-AD64-4F2C-B245-C46434C845B8}" srcOrd="2" destOrd="0" parTransId="{5749E9BB-B390-49DE-ACDB-FBEAF9378503}" sibTransId="{1D80C24C-F686-4D39-B093-FA22EBB2AC2A}"/>
    <dgm:cxn modelId="{F2960E90-6814-4D22-A047-BF18D143838E}" type="presOf" srcId="{AE7B6CCD-DF20-4F3A-8860-B3491021F1E1}" destId="{5DF8C73A-D87B-4836-94AC-507C44EC1367}" srcOrd="0" destOrd="1" presId="urn:microsoft.com/office/officeart/2018/2/layout/IconLabelDescriptionList"/>
    <dgm:cxn modelId="{3C35A098-909B-46B0-AA12-AE9EE8A31C4F}" type="presOf" srcId="{B6F9A32F-EA6D-4820-84FB-EDE8CFC82AB3}" destId="{BE9B4FD8-B82C-4EAE-9773-8A1E38A88761}" srcOrd="0" destOrd="0" presId="urn:microsoft.com/office/officeart/2018/2/layout/IconLabelDescriptionList"/>
    <dgm:cxn modelId="{95EBBAA3-B10B-47C2-897C-69907F481E8E}" type="presOf" srcId="{2256E66B-6C66-4906-933B-E09212DB3FDF}" destId="{BEED29DD-FE71-4A7A-8BDD-2D203CDCF09C}" srcOrd="0" destOrd="0" presId="urn:microsoft.com/office/officeart/2018/2/layout/IconLabelDescriptionList"/>
    <dgm:cxn modelId="{2F612DAF-9CFE-4C25-8DCB-5C22FBAAB828}" type="presOf" srcId="{313228CE-AD64-4F2C-B245-C46434C845B8}" destId="{B18B43EF-E6B8-4C6A-823A-54F55762D504}" srcOrd="0" destOrd="0" presId="urn:microsoft.com/office/officeart/2018/2/layout/IconLabelDescriptionList"/>
    <dgm:cxn modelId="{2DC247B9-7FBB-456C-970D-11102F8471BC}" srcId="{F668AB86-832A-49B0-9A1F-9A050D3D991E}" destId="{34521050-F67D-4796-ADAC-2720AD39E1A0}" srcOrd="0" destOrd="0" parTransId="{46D4CC94-73AC-4C9E-B795-C04D48BBBB53}" sibTransId="{B6E86EF2-B408-4734-8B38-DCCF4465DB9D}"/>
    <dgm:cxn modelId="{E6ADD3B9-0C6C-447F-891F-498853EAD026}" type="presOf" srcId="{5AB57A0B-19BF-4DEE-8BAF-E55463822AEC}" destId="{82A439D5-7FF1-4945-9A47-FB71A8056704}" srcOrd="0" destOrd="1" presId="urn:microsoft.com/office/officeart/2018/2/layout/IconLabelDescriptionList"/>
    <dgm:cxn modelId="{1F5FB3BB-18B3-4DB9-9565-8C1F9E01A7F9}" srcId="{313228CE-AD64-4F2C-B245-C46434C845B8}" destId="{B87654E1-E4C8-488B-AE5A-58B3A7619AEF}" srcOrd="1" destOrd="0" parTransId="{F4449B5E-5379-4FE3-8ECD-8046AB0F3687}" sibTransId="{01076FA6-0B00-4C38-BD73-578E5FAF44A7}"/>
    <dgm:cxn modelId="{C602DFC3-B40C-405F-9EE7-670BF75F2A7B}" type="presOf" srcId="{34521050-F67D-4796-ADAC-2720AD39E1A0}" destId="{82A439D5-7FF1-4945-9A47-FB71A8056704}" srcOrd="0" destOrd="0" presId="urn:microsoft.com/office/officeart/2018/2/layout/IconLabelDescriptionList"/>
    <dgm:cxn modelId="{AB6910CB-7DAC-43CD-B625-8A57A9487620}" srcId="{313228CE-AD64-4F2C-B245-C46434C845B8}" destId="{4BBA660D-D4C2-4764-988C-CDFFAD3391F7}" srcOrd="2" destOrd="0" parTransId="{75E0AF27-142F-4AF4-A217-1074826521B2}" sibTransId="{AF838368-16E0-47F1-BF07-985940DA6F16}"/>
    <dgm:cxn modelId="{18F993CE-8295-4468-A6D3-154B9FCE38D5}" srcId="{F1271FB6-ACF9-42B6-A887-0B7A349A6761}" destId="{F668AB86-832A-49B0-9A1F-9A050D3D991E}" srcOrd="1" destOrd="0" parTransId="{E42222F3-B1C0-4558-9A56-EA53C08C03E2}" sibTransId="{1ACFEDDC-F6FE-44F9-9D6E-789020070096}"/>
    <dgm:cxn modelId="{A2E1BEE8-9ECF-4A8C-AEE1-20B761E6AD21}" type="presOf" srcId="{56C52084-8183-4EAA-BD52-5A512C5C598C}" destId="{5DF8C73A-D87B-4836-94AC-507C44EC1367}" srcOrd="0" destOrd="0" presId="urn:microsoft.com/office/officeart/2018/2/layout/IconLabelDescriptionList"/>
    <dgm:cxn modelId="{3E7FC3F5-F321-4248-ACE3-4B67416649C9}" type="presOf" srcId="{B87654E1-E4C8-488B-AE5A-58B3A7619AEF}" destId="{BEED29DD-FE71-4A7A-8BDD-2D203CDCF09C}" srcOrd="0" destOrd="1" presId="urn:microsoft.com/office/officeart/2018/2/layout/IconLabelDescriptionList"/>
    <dgm:cxn modelId="{3E64597D-166A-46BC-A45B-91B28F92CACC}" type="presParOf" srcId="{39D16867-8E72-45B2-A97A-40AB47B3FA9F}" destId="{4B76A9D8-2361-4BC2-AAB6-A147DB986C17}" srcOrd="0" destOrd="0" presId="urn:microsoft.com/office/officeart/2018/2/layout/IconLabelDescriptionList"/>
    <dgm:cxn modelId="{02FAB130-C206-42CD-BE7D-27CDDF9BF4F3}" type="presParOf" srcId="{4B76A9D8-2361-4BC2-AAB6-A147DB986C17}" destId="{D88860F0-7ACD-4396-8CC5-6EDBC6CF60DB}" srcOrd="0" destOrd="0" presId="urn:microsoft.com/office/officeart/2018/2/layout/IconLabelDescriptionList"/>
    <dgm:cxn modelId="{80EB5A74-34E1-4516-8B36-5B36AB3FC93F}" type="presParOf" srcId="{4B76A9D8-2361-4BC2-AAB6-A147DB986C17}" destId="{445E32DB-6BD0-4DB5-AAD5-76B4CB3A6666}" srcOrd="1" destOrd="0" presId="urn:microsoft.com/office/officeart/2018/2/layout/IconLabelDescriptionList"/>
    <dgm:cxn modelId="{6A72B063-AE5E-4A13-B7BD-10F6941B1056}" type="presParOf" srcId="{4B76A9D8-2361-4BC2-AAB6-A147DB986C17}" destId="{BE9B4FD8-B82C-4EAE-9773-8A1E38A88761}" srcOrd="2" destOrd="0" presId="urn:microsoft.com/office/officeart/2018/2/layout/IconLabelDescriptionList"/>
    <dgm:cxn modelId="{68F2B23A-2329-40D7-B375-5327D20F56F3}" type="presParOf" srcId="{4B76A9D8-2361-4BC2-AAB6-A147DB986C17}" destId="{50FD5114-D0D4-48B8-9D12-079039FEC3FC}" srcOrd="3" destOrd="0" presId="urn:microsoft.com/office/officeart/2018/2/layout/IconLabelDescriptionList"/>
    <dgm:cxn modelId="{5004D106-6B76-4FF2-9B52-75E504636660}" type="presParOf" srcId="{4B76A9D8-2361-4BC2-AAB6-A147DB986C17}" destId="{5DF8C73A-D87B-4836-94AC-507C44EC1367}" srcOrd="4" destOrd="0" presId="urn:microsoft.com/office/officeart/2018/2/layout/IconLabelDescriptionList"/>
    <dgm:cxn modelId="{7F9BE876-C08B-4C65-9C55-9B77183B5049}" type="presParOf" srcId="{39D16867-8E72-45B2-A97A-40AB47B3FA9F}" destId="{F878E10E-4E25-4B72-B990-C5749A62D7E6}" srcOrd="1" destOrd="0" presId="urn:microsoft.com/office/officeart/2018/2/layout/IconLabelDescriptionList"/>
    <dgm:cxn modelId="{FF2E7E41-0F3B-4D7F-BA00-403FD15FC20F}" type="presParOf" srcId="{39D16867-8E72-45B2-A97A-40AB47B3FA9F}" destId="{2DD1AFC6-F8E8-4419-BE50-2CD8A775D5E5}" srcOrd="2" destOrd="0" presId="urn:microsoft.com/office/officeart/2018/2/layout/IconLabelDescriptionList"/>
    <dgm:cxn modelId="{3F070E01-8840-413D-9EF0-FC20C0D261EE}" type="presParOf" srcId="{2DD1AFC6-F8E8-4419-BE50-2CD8A775D5E5}" destId="{75B3A3A6-E840-4B78-8782-A15414D15F02}" srcOrd="0" destOrd="0" presId="urn:microsoft.com/office/officeart/2018/2/layout/IconLabelDescriptionList"/>
    <dgm:cxn modelId="{645AA262-9B9B-4178-8732-1A7A7682B956}" type="presParOf" srcId="{2DD1AFC6-F8E8-4419-BE50-2CD8A775D5E5}" destId="{CBB79521-4E62-45FD-B747-4F47795FA5A6}" srcOrd="1" destOrd="0" presId="urn:microsoft.com/office/officeart/2018/2/layout/IconLabelDescriptionList"/>
    <dgm:cxn modelId="{64F7118C-72B4-4B72-A3CC-74CC7D920CB1}" type="presParOf" srcId="{2DD1AFC6-F8E8-4419-BE50-2CD8A775D5E5}" destId="{0F51EF51-63AF-4296-978E-5D4E512EFA57}" srcOrd="2" destOrd="0" presId="urn:microsoft.com/office/officeart/2018/2/layout/IconLabelDescriptionList"/>
    <dgm:cxn modelId="{C4C152D4-6A64-48AE-B367-B72CD8DD8C06}" type="presParOf" srcId="{2DD1AFC6-F8E8-4419-BE50-2CD8A775D5E5}" destId="{10AA73F5-07CF-4F09-87ED-671168B61EC5}" srcOrd="3" destOrd="0" presId="urn:microsoft.com/office/officeart/2018/2/layout/IconLabelDescriptionList"/>
    <dgm:cxn modelId="{A33FBF0E-F311-4BB1-9C7D-B27C554C2ABC}" type="presParOf" srcId="{2DD1AFC6-F8E8-4419-BE50-2CD8A775D5E5}" destId="{82A439D5-7FF1-4945-9A47-FB71A8056704}" srcOrd="4" destOrd="0" presId="urn:microsoft.com/office/officeart/2018/2/layout/IconLabelDescriptionList"/>
    <dgm:cxn modelId="{98AB8F63-999A-4E5A-BF16-76E0104DD386}" type="presParOf" srcId="{39D16867-8E72-45B2-A97A-40AB47B3FA9F}" destId="{992B8C78-B5EC-4235-8FAB-BB239CFCF6B1}" srcOrd="3" destOrd="0" presId="urn:microsoft.com/office/officeart/2018/2/layout/IconLabelDescriptionList"/>
    <dgm:cxn modelId="{D7C8B660-89ED-4ED2-A4A3-D468DFCF6335}" type="presParOf" srcId="{39D16867-8E72-45B2-A97A-40AB47B3FA9F}" destId="{F8BFCA86-B7C4-417D-84C8-5C700166C338}" srcOrd="4" destOrd="0" presId="urn:microsoft.com/office/officeart/2018/2/layout/IconLabelDescriptionList"/>
    <dgm:cxn modelId="{0DF967CB-75D6-4366-A6E5-B4DB8848C853}" type="presParOf" srcId="{F8BFCA86-B7C4-417D-84C8-5C700166C338}" destId="{555A8352-B08A-4169-A062-AF857D796423}" srcOrd="0" destOrd="0" presId="urn:microsoft.com/office/officeart/2018/2/layout/IconLabelDescriptionList"/>
    <dgm:cxn modelId="{FB895F23-8894-463F-A5D5-E65095B2FFF2}" type="presParOf" srcId="{F8BFCA86-B7C4-417D-84C8-5C700166C338}" destId="{443E6B41-A9D9-4C40-9185-CE7E6AD28781}" srcOrd="1" destOrd="0" presId="urn:microsoft.com/office/officeart/2018/2/layout/IconLabelDescriptionList"/>
    <dgm:cxn modelId="{AAA25414-4E9C-4C70-BD2F-DB3803D84107}" type="presParOf" srcId="{F8BFCA86-B7C4-417D-84C8-5C700166C338}" destId="{B18B43EF-E6B8-4C6A-823A-54F55762D504}" srcOrd="2" destOrd="0" presId="urn:microsoft.com/office/officeart/2018/2/layout/IconLabelDescriptionList"/>
    <dgm:cxn modelId="{6CE0C074-F28D-47A3-BF2B-994DBAE23077}" type="presParOf" srcId="{F8BFCA86-B7C4-417D-84C8-5C700166C338}" destId="{8700FC98-F13B-4D71-8945-9EDDE7C15173}" srcOrd="3" destOrd="0" presId="urn:microsoft.com/office/officeart/2018/2/layout/IconLabelDescriptionList"/>
    <dgm:cxn modelId="{3CC4382F-2270-4639-8B63-564F7727BA7E}" type="presParOf" srcId="{F8BFCA86-B7C4-417D-84C8-5C700166C338}" destId="{BEED29DD-FE71-4A7A-8BDD-2D203CDCF0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561AF-8AFA-45BB-A78B-1750FF9537AE}" type="doc">
      <dgm:prSet loTypeId="urn:microsoft.com/office/officeart/2018/2/layout/IconVerticalSolidList" loCatId="icon" qsTypeId="urn:microsoft.com/office/officeart/2005/8/quickstyle/simple4" qsCatId="simple" csTypeId="urn:microsoft.com/office/officeart/2005/8/colors/iconchunking_colorful1" csCatId="colorful" phldr="1"/>
      <dgm:spPr/>
      <dgm:t>
        <a:bodyPr/>
        <a:lstStyle/>
        <a:p>
          <a:endParaRPr lang="en-US"/>
        </a:p>
      </dgm:t>
    </dgm:pt>
    <dgm:pt modelId="{57B58CC3-E728-43D3-A8C8-22343A418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prepare Seattle area collision data for regression and other machine learning projects.</a:t>
          </a:r>
        </a:p>
      </dgm:t>
    </dgm:pt>
    <dgm:pt modelId="{542054E5-AD76-4128-A01E-8BA4EBAB919B}" type="parTrans" cxnId="{20D8F0C5-9E0B-4B75-AC1A-1C44D1DA4421}">
      <dgm:prSet/>
      <dgm:spPr/>
      <dgm:t>
        <a:bodyPr/>
        <a:lstStyle/>
        <a:p>
          <a:endParaRPr lang="en-US"/>
        </a:p>
      </dgm:t>
    </dgm:pt>
    <dgm:pt modelId="{D8534386-E8E0-48A1-A8A7-50ABE8D111B4}" type="sibTrans" cxnId="{20D8F0C5-9E0B-4B75-AC1A-1C44D1DA4421}">
      <dgm:prSet/>
      <dgm:spPr/>
      <dgm:t>
        <a:bodyPr/>
        <a:lstStyle/>
        <a:p>
          <a:endParaRPr lang="en-US"/>
        </a:p>
      </dgm:t>
    </dgm:pt>
    <dgm:pt modelId="{6B8EC43B-06CA-4DFD-B149-FCAC6CE70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visualizations of Seattle area collision data.</a:t>
          </a:r>
        </a:p>
      </dgm:t>
    </dgm:pt>
    <dgm:pt modelId="{C822A878-2BAA-4E04-8CA4-3977B905179E}" type="parTrans" cxnId="{FB8C705C-FB62-4070-89EB-027DF522CC24}">
      <dgm:prSet/>
      <dgm:spPr/>
      <dgm:t>
        <a:bodyPr/>
        <a:lstStyle/>
        <a:p>
          <a:endParaRPr lang="en-US"/>
        </a:p>
      </dgm:t>
    </dgm:pt>
    <dgm:pt modelId="{27DD7902-3E5F-47E6-8101-0F31F3C34F1D}" type="sibTrans" cxnId="{FB8C705C-FB62-4070-89EB-027DF522CC24}">
      <dgm:prSet/>
      <dgm:spPr/>
      <dgm:t>
        <a:bodyPr/>
        <a:lstStyle/>
        <a:p>
          <a:endParaRPr lang="en-US"/>
        </a:p>
      </dgm:t>
    </dgm:pt>
    <dgm:pt modelId="{355675C0-61F2-4D27-AD07-7B77EC74F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Casual Impact analysis of Seattle area collision data and the change in speed limits.</a:t>
          </a:r>
        </a:p>
      </dgm:t>
    </dgm:pt>
    <dgm:pt modelId="{83F8FAA8-F145-436D-A5F1-3B884EFAD1A6}" type="parTrans" cxnId="{F68269D2-1140-41F0-9E83-F129C5DCF492}">
      <dgm:prSet/>
      <dgm:spPr/>
      <dgm:t>
        <a:bodyPr/>
        <a:lstStyle/>
        <a:p>
          <a:endParaRPr lang="en-US"/>
        </a:p>
      </dgm:t>
    </dgm:pt>
    <dgm:pt modelId="{0B4811A6-2849-439D-8890-EABA50C5B622}" type="sibTrans" cxnId="{F68269D2-1140-41F0-9E83-F129C5DCF492}">
      <dgm:prSet/>
      <dgm:spPr/>
      <dgm:t>
        <a:bodyPr/>
        <a:lstStyle/>
        <a:p>
          <a:endParaRPr lang="en-US"/>
        </a:p>
      </dgm:t>
    </dgm:pt>
    <dgm:pt modelId="{4C001A6E-7001-4BE2-B08E-EE72B28839B9}" type="pres">
      <dgm:prSet presAssocID="{633561AF-8AFA-45BB-A78B-1750FF9537AE}" presName="root" presStyleCnt="0">
        <dgm:presLayoutVars>
          <dgm:dir/>
          <dgm:resizeHandles val="exact"/>
        </dgm:presLayoutVars>
      </dgm:prSet>
      <dgm:spPr/>
    </dgm:pt>
    <dgm:pt modelId="{98B59934-FA05-4521-ADA0-4B94319A01C1}" type="pres">
      <dgm:prSet presAssocID="{57B58CC3-E728-43D3-A8C8-22343A418A35}" presName="compNode" presStyleCnt="0"/>
      <dgm:spPr/>
    </dgm:pt>
    <dgm:pt modelId="{D5BBAC9E-4A22-4A59-94C7-9BAE4B1F4F71}" type="pres">
      <dgm:prSet presAssocID="{57B58CC3-E728-43D3-A8C8-22343A418A35}" presName="bgRect" presStyleLbl="bgShp" presStyleIdx="0" presStyleCnt="3"/>
      <dgm:spPr/>
    </dgm:pt>
    <dgm:pt modelId="{8D9C096C-2B8E-4808-ACD0-545F93305C62}" type="pres">
      <dgm:prSet presAssocID="{57B58CC3-E728-43D3-A8C8-22343A418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675FA5-B37B-4044-83B1-2F80E5077CF3}" type="pres">
      <dgm:prSet presAssocID="{57B58CC3-E728-43D3-A8C8-22343A418A35}" presName="spaceRect" presStyleCnt="0"/>
      <dgm:spPr/>
    </dgm:pt>
    <dgm:pt modelId="{461B1F07-14B4-42F9-BA19-C098A466C2BD}" type="pres">
      <dgm:prSet presAssocID="{57B58CC3-E728-43D3-A8C8-22343A418A35}" presName="parTx" presStyleLbl="revTx" presStyleIdx="0" presStyleCnt="3">
        <dgm:presLayoutVars>
          <dgm:chMax val="0"/>
          <dgm:chPref val="0"/>
        </dgm:presLayoutVars>
      </dgm:prSet>
      <dgm:spPr/>
    </dgm:pt>
    <dgm:pt modelId="{B336141F-6656-4CD1-A601-2B6F2192BEDD}" type="pres">
      <dgm:prSet presAssocID="{D8534386-E8E0-48A1-A8A7-50ABE8D111B4}" presName="sibTrans" presStyleCnt="0"/>
      <dgm:spPr/>
    </dgm:pt>
    <dgm:pt modelId="{28C6BDC2-833E-4205-A804-1B8DB039310E}" type="pres">
      <dgm:prSet presAssocID="{6B8EC43B-06CA-4DFD-B149-FCAC6CE70A13}" presName="compNode" presStyleCnt="0"/>
      <dgm:spPr/>
    </dgm:pt>
    <dgm:pt modelId="{45F9B742-2E1A-40FF-AA17-18A0AA3788CD}" type="pres">
      <dgm:prSet presAssocID="{6B8EC43B-06CA-4DFD-B149-FCAC6CE70A13}" presName="bgRect" presStyleLbl="bgShp" presStyleIdx="1" presStyleCnt="3"/>
      <dgm:spPr/>
    </dgm:pt>
    <dgm:pt modelId="{96FDBB0C-D898-406D-BC91-11645B9D79ED}" type="pres">
      <dgm:prSet presAssocID="{6B8EC43B-06CA-4DFD-B149-FCAC6CE70A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7F3CFDF-3F68-4E66-9D7E-D1DE409BC554}" type="pres">
      <dgm:prSet presAssocID="{6B8EC43B-06CA-4DFD-B149-FCAC6CE70A13}" presName="spaceRect" presStyleCnt="0"/>
      <dgm:spPr/>
    </dgm:pt>
    <dgm:pt modelId="{F5542E3E-2BCC-442E-AC09-61750E497590}" type="pres">
      <dgm:prSet presAssocID="{6B8EC43B-06CA-4DFD-B149-FCAC6CE70A13}" presName="parTx" presStyleLbl="revTx" presStyleIdx="1" presStyleCnt="3">
        <dgm:presLayoutVars>
          <dgm:chMax val="0"/>
          <dgm:chPref val="0"/>
        </dgm:presLayoutVars>
      </dgm:prSet>
      <dgm:spPr/>
    </dgm:pt>
    <dgm:pt modelId="{09DB1A2C-D81C-4BFF-8B62-E2118BD97959}" type="pres">
      <dgm:prSet presAssocID="{27DD7902-3E5F-47E6-8101-0F31F3C34F1D}" presName="sibTrans" presStyleCnt="0"/>
      <dgm:spPr/>
    </dgm:pt>
    <dgm:pt modelId="{F3BC8AEA-D50E-4353-A84B-4F476ED40466}" type="pres">
      <dgm:prSet presAssocID="{355675C0-61F2-4D27-AD07-7B77EC74F922}" presName="compNode" presStyleCnt="0"/>
      <dgm:spPr/>
    </dgm:pt>
    <dgm:pt modelId="{4C102BAF-E637-4719-AB9A-9E88A05CE483}" type="pres">
      <dgm:prSet presAssocID="{355675C0-61F2-4D27-AD07-7B77EC74F922}" presName="bgRect" presStyleLbl="bgShp" presStyleIdx="2" presStyleCnt="3"/>
      <dgm:spPr/>
    </dgm:pt>
    <dgm:pt modelId="{A24DF68D-9191-413F-967B-6B08B9086F96}" type="pres">
      <dgm:prSet presAssocID="{355675C0-61F2-4D27-AD07-7B77EC74F9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4F499DE-9D23-42CD-A2A1-6672A897BA58}" type="pres">
      <dgm:prSet presAssocID="{355675C0-61F2-4D27-AD07-7B77EC74F922}" presName="spaceRect" presStyleCnt="0"/>
      <dgm:spPr/>
    </dgm:pt>
    <dgm:pt modelId="{DB58A362-979C-4C94-84CC-B151D677C7A2}" type="pres">
      <dgm:prSet presAssocID="{355675C0-61F2-4D27-AD07-7B77EC74F9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3D2723-E62E-4760-A019-09DE2128D29A}" type="presOf" srcId="{633561AF-8AFA-45BB-A78B-1750FF9537AE}" destId="{4C001A6E-7001-4BE2-B08E-EE72B28839B9}" srcOrd="0" destOrd="0" presId="urn:microsoft.com/office/officeart/2018/2/layout/IconVerticalSolidList"/>
    <dgm:cxn modelId="{6F10DF2A-BF2A-4FC5-B268-F9CB0D8F6888}" type="presOf" srcId="{355675C0-61F2-4D27-AD07-7B77EC74F922}" destId="{DB58A362-979C-4C94-84CC-B151D677C7A2}" srcOrd="0" destOrd="0" presId="urn:microsoft.com/office/officeart/2018/2/layout/IconVerticalSolidList"/>
    <dgm:cxn modelId="{FB8C705C-FB62-4070-89EB-027DF522CC24}" srcId="{633561AF-8AFA-45BB-A78B-1750FF9537AE}" destId="{6B8EC43B-06CA-4DFD-B149-FCAC6CE70A13}" srcOrd="1" destOrd="0" parTransId="{C822A878-2BAA-4E04-8CA4-3977B905179E}" sibTransId="{27DD7902-3E5F-47E6-8101-0F31F3C34F1D}"/>
    <dgm:cxn modelId="{0C1B8984-8FEC-4061-BE13-89343C365AA0}" type="presOf" srcId="{57B58CC3-E728-43D3-A8C8-22343A418A35}" destId="{461B1F07-14B4-42F9-BA19-C098A466C2BD}" srcOrd="0" destOrd="0" presId="urn:microsoft.com/office/officeart/2018/2/layout/IconVerticalSolidList"/>
    <dgm:cxn modelId="{20D8F0C5-9E0B-4B75-AC1A-1C44D1DA4421}" srcId="{633561AF-8AFA-45BB-A78B-1750FF9537AE}" destId="{57B58CC3-E728-43D3-A8C8-22343A418A35}" srcOrd="0" destOrd="0" parTransId="{542054E5-AD76-4128-A01E-8BA4EBAB919B}" sibTransId="{D8534386-E8E0-48A1-A8A7-50ABE8D111B4}"/>
    <dgm:cxn modelId="{F2FB32CD-1FBC-41F9-99B6-A2EC50F58E4D}" type="presOf" srcId="{6B8EC43B-06CA-4DFD-B149-FCAC6CE70A13}" destId="{F5542E3E-2BCC-442E-AC09-61750E497590}" srcOrd="0" destOrd="0" presId="urn:microsoft.com/office/officeart/2018/2/layout/IconVerticalSolidList"/>
    <dgm:cxn modelId="{F68269D2-1140-41F0-9E83-F129C5DCF492}" srcId="{633561AF-8AFA-45BB-A78B-1750FF9537AE}" destId="{355675C0-61F2-4D27-AD07-7B77EC74F922}" srcOrd="2" destOrd="0" parTransId="{83F8FAA8-F145-436D-A5F1-3B884EFAD1A6}" sibTransId="{0B4811A6-2849-439D-8890-EABA50C5B622}"/>
    <dgm:cxn modelId="{664F70E3-F797-4CE3-8F2F-C80AB1A44E2C}" type="presParOf" srcId="{4C001A6E-7001-4BE2-B08E-EE72B28839B9}" destId="{98B59934-FA05-4521-ADA0-4B94319A01C1}" srcOrd="0" destOrd="0" presId="urn:microsoft.com/office/officeart/2018/2/layout/IconVerticalSolidList"/>
    <dgm:cxn modelId="{9407CC3A-F14D-44E1-BD0D-CB2BE4B2B074}" type="presParOf" srcId="{98B59934-FA05-4521-ADA0-4B94319A01C1}" destId="{D5BBAC9E-4A22-4A59-94C7-9BAE4B1F4F71}" srcOrd="0" destOrd="0" presId="urn:microsoft.com/office/officeart/2018/2/layout/IconVerticalSolidList"/>
    <dgm:cxn modelId="{496B72D9-2409-4CAA-98BD-8FFBB7F5502B}" type="presParOf" srcId="{98B59934-FA05-4521-ADA0-4B94319A01C1}" destId="{8D9C096C-2B8E-4808-ACD0-545F93305C62}" srcOrd="1" destOrd="0" presId="urn:microsoft.com/office/officeart/2018/2/layout/IconVerticalSolidList"/>
    <dgm:cxn modelId="{0ADF66FB-C9E2-49D9-B9D3-D9F96019B20A}" type="presParOf" srcId="{98B59934-FA05-4521-ADA0-4B94319A01C1}" destId="{DD675FA5-B37B-4044-83B1-2F80E5077CF3}" srcOrd="2" destOrd="0" presId="urn:microsoft.com/office/officeart/2018/2/layout/IconVerticalSolidList"/>
    <dgm:cxn modelId="{00EC1A04-E347-47B2-8A5D-51F37E18D339}" type="presParOf" srcId="{98B59934-FA05-4521-ADA0-4B94319A01C1}" destId="{461B1F07-14B4-42F9-BA19-C098A466C2BD}" srcOrd="3" destOrd="0" presId="urn:microsoft.com/office/officeart/2018/2/layout/IconVerticalSolidList"/>
    <dgm:cxn modelId="{05D9F03C-F7E6-4516-B248-C10BF219F16A}" type="presParOf" srcId="{4C001A6E-7001-4BE2-B08E-EE72B28839B9}" destId="{B336141F-6656-4CD1-A601-2B6F2192BEDD}" srcOrd="1" destOrd="0" presId="urn:microsoft.com/office/officeart/2018/2/layout/IconVerticalSolidList"/>
    <dgm:cxn modelId="{7B545EE9-48A5-4259-A8F3-F0310B915C24}" type="presParOf" srcId="{4C001A6E-7001-4BE2-B08E-EE72B28839B9}" destId="{28C6BDC2-833E-4205-A804-1B8DB039310E}" srcOrd="2" destOrd="0" presId="urn:microsoft.com/office/officeart/2018/2/layout/IconVerticalSolidList"/>
    <dgm:cxn modelId="{28B8E5ED-2B12-4441-B1C0-282B63152BFB}" type="presParOf" srcId="{28C6BDC2-833E-4205-A804-1B8DB039310E}" destId="{45F9B742-2E1A-40FF-AA17-18A0AA3788CD}" srcOrd="0" destOrd="0" presId="urn:microsoft.com/office/officeart/2018/2/layout/IconVerticalSolidList"/>
    <dgm:cxn modelId="{140A800E-6495-4828-9054-4F06066BD788}" type="presParOf" srcId="{28C6BDC2-833E-4205-A804-1B8DB039310E}" destId="{96FDBB0C-D898-406D-BC91-11645B9D79ED}" srcOrd="1" destOrd="0" presId="urn:microsoft.com/office/officeart/2018/2/layout/IconVerticalSolidList"/>
    <dgm:cxn modelId="{7062141B-DE21-41EE-8022-D1B3164399AA}" type="presParOf" srcId="{28C6BDC2-833E-4205-A804-1B8DB039310E}" destId="{07F3CFDF-3F68-4E66-9D7E-D1DE409BC554}" srcOrd="2" destOrd="0" presId="urn:microsoft.com/office/officeart/2018/2/layout/IconVerticalSolidList"/>
    <dgm:cxn modelId="{284F4BEC-C538-4673-9410-0029D50A21CE}" type="presParOf" srcId="{28C6BDC2-833E-4205-A804-1B8DB039310E}" destId="{F5542E3E-2BCC-442E-AC09-61750E497590}" srcOrd="3" destOrd="0" presId="urn:microsoft.com/office/officeart/2018/2/layout/IconVerticalSolidList"/>
    <dgm:cxn modelId="{B21E2F7B-F0B5-4612-A2B0-AC52AB09DBFB}" type="presParOf" srcId="{4C001A6E-7001-4BE2-B08E-EE72B28839B9}" destId="{09DB1A2C-D81C-4BFF-8B62-E2118BD97959}" srcOrd="3" destOrd="0" presId="urn:microsoft.com/office/officeart/2018/2/layout/IconVerticalSolidList"/>
    <dgm:cxn modelId="{BE66231F-8739-484C-B329-07074549A605}" type="presParOf" srcId="{4C001A6E-7001-4BE2-B08E-EE72B28839B9}" destId="{F3BC8AEA-D50E-4353-A84B-4F476ED40466}" srcOrd="4" destOrd="0" presId="urn:microsoft.com/office/officeart/2018/2/layout/IconVerticalSolidList"/>
    <dgm:cxn modelId="{C6D244C0-22EB-44FC-AC47-3E0F470DB6DB}" type="presParOf" srcId="{F3BC8AEA-D50E-4353-A84B-4F476ED40466}" destId="{4C102BAF-E637-4719-AB9A-9E88A05CE483}" srcOrd="0" destOrd="0" presId="urn:microsoft.com/office/officeart/2018/2/layout/IconVerticalSolidList"/>
    <dgm:cxn modelId="{CA7E6BB1-5F6E-4579-93C0-D1B7AC93D5E9}" type="presParOf" srcId="{F3BC8AEA-D50E-4353-A84B-4F476ED40466}" destId="{A24DF68D-9191-413F-967B-6B08B9086F96}" srcOrd="1" destOrd="0" presId="urn:microsoft.com/office/officeart/2018/2/layout/IconVerticalSolidList"/>
    <dgm:cxn modelId="{1F937E47-72D9-449F-B00B-C20B37F82260}" type="presParOf" srcId="{F3BC8AEA-D50E-4353-A84B-4F476ED40466}" destId="{04F499DE-9D23-42CD-A2A1-6672A897BA58}" srcOrd="2" destOrd="0" presId="urn:microsoft.com/office/officeart/2018/2/layout/IconVerticalSolidList"/>
    <dgm:cxn modelId="{EB83C902-6E65-44F3-9ECA-AAA98210F38F}" type="presParOf" srcId="{F3BC8AEA-D50E-4353-A84B-4F476ED40466}" destId="{DB58A362-979C-4C94-84CC-B151D677C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60F0-7ACD-4396-8CC5-6EDBC6CF60DB}">
      <dsp:nvSpPr>
        <dsp:cNvPr id="0" name=""/>
        <dsp:cNvSpPr/>
      </dsp:nvSpPr>
      <dsp:spPr>
        <a:xfrm>
          <a:off x="4252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B4FD8-B82C-4EAE-9773-8A1E38A88761}">
      <dsp:nvSpPr>
        <dsp:cNvPr id="0" name=""/>
        <dsp:cNvSpPr/>
      </dsp:nvSpPr>
      <dsp:spPr>
        <a:xfrm>
          <a:off x="4252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Motivations</a:t>
          </a:r>
          <a:endParaRPr lang="en-US" sz="2000" kern="1200" dirty="0"/>
        </a:p>
      </dsp:txBody>
      <dsp:txXfrm>
        <a:off x="4252" y="1792726"/>
        <a:ext cx="2168437" cy="325265"/>
      </dsp:txXfrm>
    </dsp:sp>
    <dsp:sp modelId="{5DF8C73A-D87B-4836-94AC-507C44EC1367}">
      <dsp:nvSpPr>
        <dsp:cNvPr id="0" name=""/>
        <dsp:cNvSpPr/>
      </dsp:nvSpPr>
      <dsp:spPr>
        <a:xfrm>
          <a:off x="4252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Visualize relationship between weather, Seattle neighborhoods and collisions.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tools to investigate research questions with this data.</a:t>
          </a:r>
        </a:p>
      </dsp:txBody>
      <dsp:txXfrm>
        <a:off x="4252" y="2194678"/>
        <a:ext cx="2168437" cy="2508548"/>
      </dsp:txXfrm>
    </dsp:sp>
    <dsp:sp modelId="{75B3A3A6-E840-4B78-8782-A15414D15F02}">
      <dsp:nvSpPr>
        <dsp:cNvPr id="0" name=""/>
        <dsp:cNvSpPr/>
      </dsp:nvSpPr>
      <dsp:spPr>
        <a:xfrm>
          <a:off x="2552166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1EF51-63AF-4296-978E-5D4E512EFA57}">
      <dsp:nvSpPr>
        <dsp:cNvPr id="0" name=""/>
        <dsp:cNvSpPr/>
      </dsp:nvSpPr>
      <dsp:spPr>
        <a:xfrm>
          <a:off x="2552166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Research questions</a:t>
          </a:r>
          <a:endParaRPr lang="en-US" sz="2000" kern="1200" dirty="0"/>
        </a:p>
      </dsp:txBody>
      <dsp:txXfrm>
        <a:off x="2552166" y="1792726"/>
        <a:ext cx="2168437" cy="325265"/>
      </dsp:txXfrm>
    </dsp:sp>
    <dsp:sp modelId="{82A439D5-7FF1-4945-9A47-FB71A8056704}">
      <dsp:nvSpPr>
        <dsp:cNvPr id="0" name=""/>
        <dsp:cNvSpPr/>
      </dsp:nvSpPr>
      <dsp:spPr>
        <a:xfrm>
          <a:off x="2552166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there a relationship between </a:t>
          </a:r>
          <a:r>
            <a:rPr lang="en-US" sz="1500" b="1" kern="1200" dirty="0"/>
            <a:t>weather</a:t>
          </a:r>
          <a:r>
            <a:rPr lang="en-US" sz="1500" kern="1200" dirty="0"/>
            <a:t> and </a:t>
          </a:r>
          <a:r>
            <a:rPr lang="en-US" sz="1500" b="1" kern="1200" dirty="0"/>
            <a:t>collisions</a:t>
          </a:r>
          <a:r>
            <a:rPr lang="en-US" sz="1500" kern="1200" dirty="0"/>
            <a:t>?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 collisions vary by </a:t>
          </a:r>
          <a:r>
            <a:rPr lang="en-US" sz="1500" b="1" kern="1200" dirty="0"/>
            <a:t>neighborhood</a:t>
          </a:r>
          <a:r>
            <a:rPr lang="en-US" sz="1500" kern="1200" dirty="0"/>
            <a:t>?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Did a 2016 change in central Seattle </a:t>
          </a:r>
          <a:r>
            <a:rPr lang="en-US" sz="1500" b="1" kern="1200" dirty="0"/>
            <a:t>speed limits</a:t>
          </a:r>
          <a:r>
            <a:rPr lang="en-US" sz="1500" kern="1200" dirty="0"/>
            <a:t> impact the number of collisions or injuries related to collisions?</a:t>
          </a:r>
        </a:p>
      </dsp:txBody>
      <dsp:txXfrm>
        <a:off x="2552166" y="2194678"/>
        <a:ext cx="2168437" cy="2508548"/>
      </dsp:txXfrm>
    </dsp:sp>
    <dsp:sp modelId="{555A8352-B08A-4169-A062-AF857D796423}">
      <dsp:nvSpPr>
        <dsp:cNvPr id="0" name=""/>
        <dsp:cNvSpPr/>
      </dsp:nvSpPr>
      <dsp:spPr>
        <a:xfrm>
          <a:off x="5100080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B43EF-E6B8-4C6A-823A-54F55762D504}">
      <dsp:nvSpPr>
        <dsp:cNvPr id="0" name=""/>
        <dsp:cNvSpPr/>
      </dsp:nvSpPr>
      <dsp:spPr>
        <a:xfrm>
          <a:off x="5100080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Audience</a:t>
          </a:r>
          <a:endParaRPr lang="en-US" sz="2000" kern="1200" dirty="0"/>
        </a:p>
      </dsp:txBody>
      <dsp:txXfrm>
        <a:off x="5100080" y="1792726"/>
        <a:ext cx="2168437" cy="325265"/>
      </dsp:txXfrm>
    </dsp:sp>
    <dsp:sp modelId="{BEED29DD-FE71-4A7A-8BDD-2D203CDCF09C}">
      <dsp:nvSpPr>
        <dsp:cNvPr id="0" name=""/>
        <dsp:cNvSpPr/>
      </dsp:nvSpPr>
      <dsp:spPr>
        <a:xfrm>
          <a:off x="5100080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Seattle policy makers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Urban planners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Neighborhood groups</a:t>
          </a:r>
        </a:p>
      </dsp:txBody>
      <dsp:txXfrm>
        <a:off x="5100080" y="2194678"/>
        <a:ext cx="2168437" cy="2508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AC9E-4A22-4A59-94C7-9BAE4B1F4F71}">
      <dsp:nvSpPr>
        <dsp:cNvPr id="0" name=""/>
        <dsp:cNvSpPr/>
      </dsp:nvSpPr>
      <dsp:spPr>
        <a:xfrm>
          <a:off x="0" y="613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9C096C-2B8E-4808-ACD0-545F93305C62}">
      <dsp:nvSpPr>
        <dsp:cNvPr id="0" name=""/>
        <dsp:cNvSpPr/>
      </dsp:nvSpPr>
      <dsp:spPr>
        <a:xfrm>
          <a:off x="433970" y="323400"/>
          <a:ext cx="789036" cy="78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B1F07-14B4-42F9-BA19-C098A466C2BD}">
      <dsp:nvSpPr>
        <dsp:cNvPr id="0" name=""/>
        <dsp:cNvSpPr/>
      </dsp:nvSpPr>
      <dsp:spPr>
        <a:xfrm>
          <a:off x="1656976" y="613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 and prepare Seattle area collision data for regression and other machine learning projects.</a:t>
          </a:r>
        </a:p>
      </dsp:txBody>
      <dsp:txXfrm>
        <a:off x="1656976" y="613"/>
        <a:ext cx="3959777" cy="1434611"/>
      </dsp:txXfrm>
    </dsp:sp>
    <dsp:sp modelId="{45F9B742-2E1A-40FF-AA17-18A0AA3788CD}">
      <dsp:nvSpPr>
        <dsp:cNvPr id="0" name=""/>
        <dsp:cNvSpPr/>
      </dsp:nvSpPr>
      <dsp:spPr>
        <a:xfrm>
          <a:off x="0" y="1793877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DBB0C-D898-406D-BC91-11645B9D79ED}">
      <dsp:nvSpPr>
        <dsp:cNvPr id="0" name=""/>
        <dsp:cNvSpPr/>
      </dsp:nvSpPr>
      <dsp:spPr>
        <a:xfrm>
          <a:off x="433970" y="2116665"/>
          <a:ext cx="789036" cy="789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42E3E-2BCC-442E-AC09-61750E497590}">
      <dsp:nvSpPr>
        <dsp:cNvPr id="0" name=""/>
        <dsp:cNvSpPr/>
      </dsp:nvSpPr>
      <dsp:spPr>
        <a:xfrm>
          <a:off x="1656976" y="1793877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visualizations of Seattle area collision data.</a:t>
          </a:r>
        </a:p>
      </dsp:txBody>
      <dsp:txXfrm>
        <a:off x="1656976" y="1793877"/>
        <a:ext cx="3959777" cy="1434611"/>
      </dsp:txXfrm>
    </dsp:sp>
    <dsp:sp modelId="{4C102BAF-E637-4719-AB9A-9E88A05CE483}">
      <dsp:nvSpPr>
        <dsp:cNvPr id="0" name=""/>
        <dsp:cNvSpPr/>
      </dsp:nvSpPr>
      <dsp:spPr>
        <a:xfrm>
          <a:off x="0" y="3587142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4DF68D-9191-413F-967B-6B08B9086F96}">
      <dsp:nvSpPr>
        <dsp:cNvPr id="0" name=""/>
        <dsp:cNvSpPr/>
      </dsp:nvSpPr>
      <dsp:spPr>
        <a:xfrm>
          <a:off x="433970" y="3909929"/>
          <a:ext cx="789036" cy="789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8A362-979C-4C94-84CC-B151D677C7A2}">
      <dsp:nvSpPr>
        <dsp:cNvPr id="0" name=""/>
        <dsp:cNvSpPr/>
      </dsp:nvSpPr>
      <dsp:spPr>
        <a:xfrm>
          <a:off x="1656976" y="3587142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Casual Impact analysis of Seattle area collision data and the change in speed limits.</a:t>
          </a:r>
        </a:p>
      </dsp:txBody>
      <dsp:txXfrm>
        <a:off x="1656976" y="3587142"/>
        <a:ext cx="3959777" cy="143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https://data-seattlecitygis.opendata.arcgis.com/datasets/collisions?geometry=-122.579%2C47.656%2C-122.001%2C47.737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here: https://data.seattle.gov/dataset/Neighborhoods/2mbt-aqqx </a:t>
            </a:r>
          </a:p>
          <a:p>
            <a:r>
              <a:rPr lang="en-US" dirty="0"/>
              <a:t>Image from: http://clerk.seattle.gov/~public/nmaps/central.htm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https://mesonet.agron.iastate.edu/request/download.phtml</a:t>
            </a:r>
          </a:p>
          <a:p>
            <a:r>
              <a:rPr lang="en-US" dirty="0"/>
              <a:t>Photo from: https://www.weather.gov/asos/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notebook: https://github.com/gdc3000/wa_collisions/blob/master/examples/Example%20-%20CausalImpact%20SpeedLimits.ipynb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from the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9EA2-A054-43A4-9CD0-C148654F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Background. Describe the problem or area being addressed.</a:t>
            </a:r>
          </a:p>
          <a:p>
            <a:r>
              <a:rPr lang="en-US" dirty="0"/>
              <a:t>Data used. What data did you use? How was it obtained? What are its limitations?</a:t>
            </a:r>
          </a:p>
          <a:p>
            <a:r>
              <a:rPr lang="en-US" dirty="0"/>
              <a:t>Use cases. How users will interact with your system in a way that addresses the problem area.</a:t>
            </a:r>
          </a:p>
          <a:p>
            <a:r>
              <a:rPr lang="en-US" dirty="0"/>
              <a:t>Demo. Demonstrate your software.</a:t>
            </a:r>
          </a:p>
          <a:p>
            <a:r>
              <a:rPr lang="en-US" dirty="0"/>
              <a:t>Design. Describe the components and how they interact to accomplish the use cases.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09E0D-77D0-4BF3-9AB3-C560B65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98844-9D71-4AE7-BAC5-983482D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85653"/>
            <a:ext cx="6250769" cy="4250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Was there an effect?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3A3F-101C-4831-A59E-28D31776FF20}"/>
              </a:ext>
            </a:extLst>
          </p:cNvPr>
          <p:cNvSpPr/>
          <p:nvPr/>
        </p:nvSpPr>
        <p:spPr>
          <a:xfrm>
            <a:off x="5385683" y="1177767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Monthly volume of collision injuries (neighborhoods with speed limit change vs. others)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580146-F6BF-421C-B693-44C86D30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 found fewer injuries after the speed limit change than forecast by the model but not a statistically significant change.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5119F-FFFA-474F-A6F5-1A92B9A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7" y="1825625"/>
            <a:ext cx="5811979" cy="4480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BFF041-66A5-4FD3-BB10-BDEBB52FD7B8}"/>
              </a:ext>
            </a:extLst>
          </p:cNvPr>
          <p:cNvSpPr/>
          <p:nvPr/>
        </p:nvSpPr>
        <p:spPr>
          <a:xfrm>
            <a:off x="5218706" y="1088181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Results of Causal Impact Study: volume of collision injuries in neighborhoods with speed limit 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BEBE91F5-B425-478A-BB67-C82B79AC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1614362"/>
            <a:ext cx="6557887" cy="3639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67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1AEA-475D-42AF-948E-43E970D9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F35E-EDB9-4B1D-8EC4-086A1B80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C378E-F702-4DF5-8F8E-E9FB4FF7428C}"/>
              </a:ext>
            </a:extLst>
          </p:cNvPr>
          <p:cNvSpPr txBox="1"/>
          <p:nvPr/>
        </p:nvSpPr>
        <p:spPr>
          <a:xfrm>
            <a:off x="2528514" y="2108468"/>
            <a:ext cx="6909684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Libby to add content from Readme?</a:t>
            </a:r>
          </a:p>
        </p:txBody>
      </p:sp>
    </p:spTree>
    <p:extLst>
      <p:ext uri="{BB962C8B-B14F-4D97-AF65-F5344CB8AC3E}">
        <p14:creationId xmlns:p14="http://schemas.microsoft.com/office/powerpoint/2010/main" val="120936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74C4-DBA1-4921-877B-2D81F3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D19-981E-4F1F-AB0E-F377E5C5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64C5-F9E9-4F7E-AD36-B44F79DDDD99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54786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BBB6-F5E2-4465-9714-30BC8AD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868E-3491-4E89-B2DA-94BC70D4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F37E7-9392-43B6-BFE6-D5D494C8F8F2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609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Washington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deep dive on collisions in Seattle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Libby Montague, Fei Wang, Geoff Coyner, Salik Warsi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AE24-356A-4B4C-BD2D-221D36DB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2" y="2532373"/>
            <a:ext cx="4451684" cy="25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94DCB-EE50-4880-9C64-2821F7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08464258-64E0-459D-BFC6-E36606C4C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73115"/>
              </p:ext>
            </p:extLst>
          </p:nvPr>
        </p:nvGraphicFramePr>
        <p:xfrm>
          <a:off x="4919228" y="1112065"/>
          <a:ext cx="727277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21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13B2-EB9C-49DC-9974-0600DFD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Collision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Downloaded from Seattle GIS open data portal</a:t>
            </a:r>
          </a:p>
          <a:p>
            <a:r>
              <a:rPr lang="en-US" sz="2000">
                <a:solidFill>
                  <a:schemeClr val="bg1"/>
                </a:solidFill>
              </a:rPr>
              <a:t>Provides 48 attributes for Seattle collisions since 2004</a:t>
            </a:r>
          </a:p>
          <a:p>
            <a:r>
              <a:rPr lang="en-US" sz="2000">
                <a:solidFill>
                  <a:schemeClr val="bg1"/>
                </a:solidFill>
              </a:rPr>
              <a:t>Majority of collisions include exact geo-coordinates.</a:t>
            </a:r>
          </a:p>
          <a:p>
            <a:r>
              <a:rPr lang="en-US" sz="2000">
                <a:solidFill>
                  <a:schemeClr val="bg1"/>
                </a:solidFill>
              </a:rPr>
              <a:t>Includes a weather attribute but it’s sparsely populated and qualitative.</a:t>
            </a:r>
          </a:p>
        </p:txBody>
      </p:sp>
    </p:spTree>
    <p:extLst>
      <p:ext uri="{BB962C8B-B14F-4D97-AF65-F5344CB8AC3E}">
        <p14:creationId xmlns:p14="http://schemas.microsoft.com/office/powerpoint/2010/main" val="591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Neighborhoods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Shape File of the boundaries of neighborhoods used by the City Clerks Office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understand collisions at a level useful to neighborhood groups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Helpful in analyzing policy questions that impacted some neighborhoods, like changing speed limits.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498A1-6441-4591-891C-88EDC0E2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2" y="934785"/>
            <a:ext cx="6456136" cy="5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Downloaded from Iowa State University database of hourly airport AWOS/ASOS reports.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combined data SeaTac, Renton, Boeing Field and other airports to come up with hourly weather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43C9E-676E-4D6D-94C7-77690705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19" y="1542305"/>
            <a:ext cx="5534439" cy="41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C0BD-EDAC-4161-B23F-E09EA92C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17E82B7-0C2B-447D-BB4B-58D6E3C7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71925"/>
              </p:ext>
            </p:extLst>
          </p:nvPr>
        </p:nvGraphicFramePr>
        <p:xfrm>
          <a:off x="5737046" y="1192164"/>
          <a:ext cx="5616754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D15-CBD1-417D-82B1-B8D06DA1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Visual – Over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2C3-A3CD-4B02-88CD-5436522D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BEE23-9F3C-4C79-9AE3-0CF4FD98AEF8}"/>
              </a:ext>
            </a:extLst>
          </p:cNvPr>
          <p:cNvSpPr txBox="1"/>
          <p:nvPr/>
        </p:nvSpPr>
        <p:spPr>
          <a:xfrm>
            <a:off x="2512612" y="1027906"/>
            <a:ext cx="6909684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0" dirty="0"/>
              <a:t>Salik/Fei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657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DF18-E03C-49D1-B240-F0291BAA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Visual – Neighborhoods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F01D-46D8-4E48-AC30-91B39E3F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FDCD5-9522-4DA4-8A03-845A7E208D22}"/>
              </a:ext>
            </a:extLst>
          </p:cNvPr>
          <p:cNvSpPr txBox="1"/>
          <p:nvPr/>
        </p:nvSpPr>
        <p:spPr>
          <a:xfrm>
            <a:off x="2512612" y="1027906"/>
            <a:ext cx="6909684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0" dirty="0"/>
              <a:t>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00728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683</Words>
  <Application>Microsoft Office PowerPoint</Application>
  <PresentationFormat>Widescreen</PresentationFormat>
  <Paragraphs>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Agenda – from the instructions </vt:lpstr>
      <vt:lpstr>Washington Collisions</vt:lpstr>
      <vt:lpstr>Background</vt:lpstr>
      <vt:lpstr>Seattle Collision Data</vt:lpstr>
      <vt:lpstr>Seattle Neighborhoods Data</vt:lpstr>
      <vt:lpstr>Weather Data</vt:lpstr>
      <vt:lpstr>Use Cases</vt:lpstr>
      <vt:lpstr>Demo: Visual – Over Time </vt:lpstr>
      <vt:lpstr>Demo: Visual – Neighborhoods </vt:lpstr>
      <vt:lpstr>Demo: Casual Impact</vt:lpstr>
      <vt:lpstr>Demo: Casual Impact</vt:lpstr>
      <vt:lpstr>Design</vt:lpstr>
      <vt:lpstr>Project Structure</vt:lpstr>
      <vt:lpstr>Lessons Learned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from the instructions </dc:title>
  <dc:creator>Geoff Coyner</dc:creator>
  <cp:lastModifiedBy>Geoff Coyner</cp:lastModifiedBy>
  <cp:revision>1</cp:revision>
  <dcterms:created xsi:type="dcterms:W3CDTF">2018-06-02T20:16:19Z</dcterms:created>
  <dcterms:modified xsi:type="dcterms:W3CDTF">2018-06-02T20:40:42Z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2018-06-02T20:40:42.2568608Z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