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60" r:id="rId5"/>
    <p:sldId id="261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0DB88-F8BB-42E6-B2BF-51ED76B92083}" v="828" dt="2018-05-07T20:46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B900DB88-F8BB-42E6-B2BF-51ED76B92083}"/>
    <pc:docChg chg="custSel addSld delSld modSld">
      <pc:chgData name="Geoff Coyner" userId="c41f8547ae985f2b" providerId="LiveId" clId="{B900DB88-F8BB-42E6-B2BF-51ED76B92083}" dt="2018-05-07T20:46:09.840" v="827" actId="20577"/>
      <pc:docMkLst>
        <pc:docMk/>
      </pc:docMkLst>
      <pc:sldChg chg="addSp delSp modSp">
        <pc:chgData name="Geoff Coyner" userId="c41f8547ae985f2b" providerId="LiveId" clId="{B900DB88-F8BB-42E6-B2BF-51ED76B92083}" dt="2018-05-07T20:36:57.131" v="405" actId="20577"/>
        <pc:sldMkLst>
          <pc:docMk/>
          <pc:sldMk cId="170371108" sldId="260"/>
        </pc:sldMkLst>
        <pc:spChg chg="mod">
          <ac:chgData name="Geoff Coyner" userId="c41f8547ae985f2b" providerId="LiveId" clId="{B900DB88-F8BB-42E6-B2BF-51ED76B92083}" dt="2018-05-07T20:36:33.765" v="289" actId="20577"/>
          <ac:spMkLst>
            <pc:docMk/>
            <pc:sldMk cId="170371108" sldId="260"/>
            <ac:spMk id="4" creationId="{3C0B0A9A-2705-4AA3-9255-5BD4A8B31D95}"/>
          </ac:spMkLst>
        </pc:spChg>
        <pc:spChg chg="mod">
          <ac:chgData name="Geoff Coyner" userId="c41f8547ae985f2b" providerId="LiveId" clId="{B900DB88-F8BB-42E6-B2BF-51ED76B92083}" dt="2018-05-07T20:36:57.131" v="405" actId="20577"/>
          <ac:spMkLst>
            <pc:docMk/>
            <pc:sldMk cId="170371108" sldId="260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6:13.008" v="279" actId="478"/>
          <ac:picMkLst>
            <pc:docMk/>
            <pc:sldMk cId="170371108" sldId="260"/>
            <ac:picMk id="7" creationId="{98E6DF2F-C8D5-4A1D-A028-044EF308D904}"/>
          </ac:picMkLst>
        </pc:picChg>
        <pc:picChg chg="add mod">
          <ac:chgData name="Geoff Coyner" userId="c41f8547ae985f2b" providerId="LiveId" clId="{B900DB88-F8BB-42E6-B2BF-51ED76B92083}" dt="2018-05-07T20:36:22.533" v="283" actId="14100"/>
          <ac:picMkLst>
            <pc:docMk/>
            <pc:sldMk cId="170371108" sldId="260"/>
            <ac:picMk id="9" creationId="{D69FE45F-367E-4817-95EC-17CC7884AAA0}"/>
          </ac:picMkLst>
        </pc:picChg>
      </pc:sldChg>
      <pc:sldChg chg="delSp modSp add">
        <pc:chgData name="Geoff Coyner" userId="c41f8547ae985f2b" providerId="LiveId" clId="{B900DB88-F8BB-42E6-B2BF-51ED76B92083}" dt="2018-05-07T20:46:09.840" v="827" actId="20577"/>
        <pc:sldMkLst>
          <pc:docMk/>
          <pc:sldMk cId="3915264646" sldId="261"/>
        </pc:sldMkLst>
        <pc:spChg chg="mod">
          <ac:chgData name="Geoff Coyner" userId="c41f8547ae985f2b" providerId="LiveId" clId="{B900DB88-F8BB-42E6-B2BF-51ED76B92083}" dt="2018-05-07T20:46:09.840" v="827" actId="20577"/>
          <ac:spMkLst>
            <pc:docMk/>
            <pc:sldMk cId="3915264646" sldId="261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7:06.814" v="407" actId="478"/>
          <ac:picMkLst>
            <pc:docMk/>
            <pc:sldMk cId="3915264646" sldId="261"/>
            <ac:picMk id="9" creationId="{D69FE45F-367E-4817-95EC-17CC7884AAA0}"/>
          </ac:picMkLst>
        </pc:picChg>
      </pc:sldChg>
      <pc:sldChg chg="add del">
        <pc:chgData name="Geoff Coyner" userId="c41f8547ae985f2b" providerId="LiveId" clId="{B900DB88-F8BB-42E6-B2BF-51ED76B92083}" dt="2018-05-07T20:39:49.675" v="504" actId="20577"/>
        <pc:sldMkLst>
          <pc:docMk/>
          <pc:sldMk cId="355402192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6A2F1-FCFD-42AB-9A88-FE39BC02212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8E48-E79C-46E6-AEA0-9F19B419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LIbby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0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2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Salik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Libby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D8E48-E79C-46E6-AEA0-9F19B419B0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dem/django-map-widgets" TargetMode="External"/><Relationship Id="rId7" Type="http://schemas.openxmlformats.org/officeDocument/2006/relationships/hyperlink" Target="https://bokeh.pydata.org/en/latest/docs/user_guide/geo.html#userguide-ge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keh.pydata.org/en/latest/" TargetMode="External"/><Relationship Id="rId5" Type="http://schemas.openxmlformats.org/officeDocument/2006/relationships/hyperlink" Target="http://django-map-widgets.readthedocs.io/en/latest/widgets/google_static_overlay_map_widget.html" TargetMode="External"/><Relationship Id="rId4" Type="http://schemas.openxmlformats.org/officeDocument/2006/relationships/hyperlink" Target="https://docs.djangoproject.com/en/2.0/intro/tutorial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 in Washington State</a:t>
            </a:r>
          </a:p>
          <a:p>
            <a:endParaRPr lang="en-US" dirty="0"/>
          </a:p>
          <a:p>
            <a:r>
              <a:rPr lang="en-US" dirty="0"/>
              <a:t>By: Fei Wang, Geoff , </a:t>
            </a:r>
            <a:r>
              <a:rPr lang="en-US" dirty="0" err="1"/>
              <a:t>Salik</a:t>
            </a:r>
            <a:r>
              <a:rPr lang="en-US" dirty="0"/>
              <a:t> Warsi</a:t>
            </a:r>
          </a:p>
        </p:txBody>
      </p:sp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User Stories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</a:t>
            </a:r>
            <a:r>
              <a:rPr lang="en-US" b="1" dirty="0"/>
              <a:t>weather</a:t>
            </a:r>
            <a:r>
              <a:rPr lang="en-US" dirty="0"/>
              <a:t> and driving?</a:t>
            </a:r>
          </a:p>
          <a:p>
            <a:r>
              <a:rPr lang="en-US" dirty="0"/>
              <a:t>Do different types of accidents happen in different neighborhoods with different </a:t>
            </a:r>
            <a:r>
              <a:rPr lang="en-US" b="1" dirty="0"/>
              <a:t>levels of crime </a:t>
            </a:r>
            <a:r>
              <a:rPr lang="en-US" dirty="0"/>
              <a:t>(measured by 911 calls)?</a:t>
            </a:r>
          </a:p>
          <a:p>
            <a:r>
              <a:rPr lang="en-US" dirty="0"/>
              <a:t>Have the number of accidents changed </a:t>
            </a:r>
            <a:r>
              <a:rPr lang="en-US" b="1" dirty="0"/>
              <a:t>over time</a:t>
            </a:r>
            <a:r>
              <a:rPr lang="en-US" dirty="0"/>
              <a:t>? Can we see the change in Seattle </a:t>
            </a:r>
            <a:r>
              <a:rPr lang="en-US" b="1" dirty="0"/>
              <a:t>speed limits</a:t>
            </a:r>
            <a:r>
              <a:rPr lang="en-US" dirty="0"/>
              <a:t> in the Seattle collision data?</a:t>
            </a:r>
          </a:p>
          <a:p>
            <a:r>
              <a:rPr lang="en-US" dirty="0"/>
              <a:t>If the user has similar data for another city, they can use the methods we create on their </a:t>
            </a:r>
            <a:r>
              <a:rPr lang="en-US" b="1" dirty="0"/>
              <a:t>own data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25036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3" y="1588232"/>
            <a:ext cx="45221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to plot location of 1000 “sideswipe” collisions</a:t>
            </a:r>
          </a:p>
          <a:p>
            <a:r>
              <a:rPr lang="en-US" dirty="0"/>
              <a:t>Our data has prelabeled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 Little clean-up required</a:t>
            </a:r>
          </a:p>
          <a:p>
            <a:r>
              <a:rPr lang="en-US" dirty="0"/>
              <a:t>Folium makes it extremely easy to plot &amp; cluster these collisions with relatively little code</a:t>
            </a:r>
          </a:p>
          <a:p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E45F-367E-4817-95EC-17CC7884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73" y="1508674"/>
            <a:ext cx="5968170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quickly plot &amp; cluster any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Seems to work with shape files or </a:t>
            </a:r>
            <a:r>
              <a:rPr lang="en-US" dirty="0" err="1"/>
              <a:t>choropeth</a:t>
            </a:r>
            <a:r>
              <a:rPr lang="en-US" dirty="0"/>
              <a:t> mapping </a:t>
            </a:r>
          </a:p>
          <a:p>
            <a:pPr lvl="1"/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  <a:p>
            <a:pPr lvl="1"/>
            <a:r>
              <a:rPr lang="en-US" dirty="0"/>
              <a:t>Builds on top of Leaflet, so includes many of it’s capabilities?</a:t>
            </a:r>
          </a:p>
          <a:p>
            <a:pPr lvl="1"/>
            <a:r>
              <a:rPr lang="en-US" altLang="zh-CN" dirty="0"/>
              <a:t>Less mature but more active project maintenance recently than Dash (20 closed issues in the last month; 730 forks; 3,000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Not as easy to make interactive dashboards as </a:t>
            </a:r>
            <a:r>
              <a:rPr lang="en-US" dirty="0" err="1"/>
              <a:t>plotly</a:t>
            </a:r>
            <a:r>
              <a:rPr lang="en-US" dirty="0"/>
              <a:t>? (investigating the </a:t>
            </a:r>
            <a:r>
              <a:rPr lang="en-US" dirty="0" err="1"/>
              <a:t>HeatMapWithTime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Adding &gt;1000 markers seems slow (there may be a plugin to fix this?)</a:t>
            </a:r>
          </a:p>
          <a:p>
            <a:pPr lvl="1"/>
            <a:r>
              <a:rPr lang="en-US" dirty="0"/>
              <a:t>Some example codes from the documentation site is outdated, maybe due to rapid updates recently?</a:t>
            </a:r>
          </a:p>
          <a:p>
            <a:pPr lvl="2"/>
            <a:r>
              <a:rPr lang="en-US" dirty="0"/>
              <a:t>module 'folium' has no attribute '</a:t>
            </a:r>
            <a:r>
              <a:rPr lang="en-US" dirty="0" err="1"/>
              <a:t>raster_layers</a:t>
            </a:r>
            <a:r>
              <a:rPr lang="en-US" dirty="0"/>
              <a:t>’ </a:t>
            </a:r>
          </a:p>
          <a:p>
            <a:pPr lvl="2"/>
            <a:r>
              <a:rPr lang="en-US" dirty="0"/>
              <a:t>Seems some functions of </a:t>
            </a:r>
            <a:r>
              <a:rPr lang="en-US" dirty="0" err="1"/>
              <a:t>branca</a:t>
            </a:r>
            <a:r>
              <a:rPr lang="en-US" dirty="0"/>
              <a:t> are degenerated (and there is no doc for </a:t>
            </a:r>
            <a:r>
              <a:rPr lang="en-US" dirty="0" err="1"/>
              <a:t>branca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Dash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draw interactive charts 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Great documentation for supported charts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provides capabilities for maps using </a:t>
            </a:r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altLang="zh-CN" dirty="0"/>
              <a:t>Active </a:t>
            </a:r>
            <a:r>
              <a:rPr lang="en-US" altLang="zh-CN" dirty="0" err="1"/>
              <a:t>Github</a:t>
            </a:r>
            <a:r>
              <a:rPr lang="en-US" altLang="zh-CN" dirty="0"/>
              <a:t> (6 closed issues in the last month; 450 forks; 4,800 stars)</a:t>
            </a:r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Only works with </a:t>
            </a:r>
            <a:r>
              <a:rPr lang="en-US" dirty="0" err="1"/>
              <a:t>plotly</a:t>
            </a:r>
            <a:r>
              <a:rPr lang="en-US" dirty="0"/>
              <a:t> graphs. Other libraries like matplotlib not supported. </a:t>
            </a:r>
          </a:p>
          <a:p>
            <a:pPr lvl="1"/>
            <a:r>
              <a:rPr lang="en-US" dirty="0"/>
              <a:t>To use maps, a </a:t>
            </a:r>
            <a:r>
              <a:rPr lang="en-US" dirty="0" err="1"/>
              <a:t>MapBox</a:t>
            </a:r>
            <a:r>
              <a:rPr lang="en-US" dirty="0"/>
              <a:t> account is required</a:t>
            </a:r>
          </a:p>
          <a:p>
            <a:pPr lvl="1"/>
            <a:r>
              <a:rPr lang="en-US" dirty="0"/>
              <a:t>Custom shape files (such as Seattle </a:t>
            </a:r>
            <a:r>
              <a:rPr lang="en-US" dirty="0" err="1"/>
              <a:t>neighbourhoods</a:t>
            </a:r>
            <a:r>
              <a:rPr lang="en-US" dirty="0"/>
              <a:t>) aren’t supported in maps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9DBA09-0B20-435D-9EA9-DB0C65B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9" y="1690688"/>
            <a:ext cx="5066192" cy="28495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B59B1-F0BF-4B8B-8C4E-62938D195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49" y="2817776"/>
            <a:ext cx="6128673" cy="344487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60DF37B-5A27-4B42-B2DD-C013438E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Project Maintenance</a:t>
            </a:r>
          </a:p>
        </p:txBody>
      </p:sp>
    </p:spTree>
    <p:extLst>
      <p:ext uri="{BB962C8B-B14F-4D97-AF65-F5344CB8AC3E}">
        <p14:creationId xmlns:p14="http://schemas.microsoft.com/office/powerpoint/2010/main" val="28919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05E6-E4CC-40A8-9BE2-43B454D5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Packages Considered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0AD3-CF3F-463F-B3DF-DA60FBA3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Django Web Widgets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Django</a:t>
            </a:r>
            <a:r>
              <a:rPr lang="en-US" dirty="0"/>
              <a:t> is a framework for creating webpages </a:t>
            </a:r>
          </a:p>
          <a:p>
            <a:pPr lvl="1"/>
            <a:r>
              <a:rPr lang="en-US" dirty="0"/>
              <a:t>The examples all call the Google Maps API and do not appear to have </a:t>
            </a:r>
            <a:r>
              <a:rPr lang="en-US" dirty="0">
                <a:hlinkClick r:id="rId5"/>
              </a:rPr>
              <a:t>layering functionality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Bokeh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Mapping types</a:t>
            </a:r>
            <a:r>
              <a:rPr lang="en-US" dirty="0"/>
              <a:t>: layers over google maps, tile maps, </a:t>
            </a:r>
            <a:r>
              <a:rPr lang="en-US" dirty="0" err="1"/>
              <a:t>GeoJSON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for mapping is limited</a:t>
            </a:r>
          </a:p>
        </p:txBody>
      </p:sp>
    </p:spTree>
    <p:extLst>
      <p:ext uri="{BB962C8B-B14F-4D97-AF65-F5344CB8AC3E}">
        <p14:creationId xmlns:p14="http://schemas.microsoft.com/office/powerpoint/2010/main" val="15347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521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Technology Review</vt:lpstr>
      <vt:lpstr>Collisions in Washington State User Stories  </vt:lpstr>
      <vt:lpstr>Collisions in Washington State Background </vt:lpstr>
      <vt:lpstr>Collisions in Washington State Using Folium </vt:lpstr>
      <vt:lpstr>Collisions in Washington State Using Folium </vt:lpstr>
      <vt:lpstr>Collisions in Washington State Using Dash </vt:lpstr>
      <vt:lpstr>Collisions in Washington State Project Maintenance</vt:lpstr>
      <vt:lpstr>Other Packages Considered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Collisions in Washington State User Stories</dc:title>
  <dc:creator>elizabeth montague</dc:creator>
  <cp:lastModifiedBy>Salik Warsi</cp:lastModifiedBy>
  <cp:revision>10</cp:revision>
  <dcterms:created xsi:type="dcterms:W3CDTF">2018-05-07T02:37:55Z</dcterms:created>
  <dcterms:modified xsi:type="dcterms:W3CDTF">2018-05-08T02:43:17Z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2018-05-07T20:46:17.4027571Z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