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94FA-51E4-4B13-A7FB-A3F1D5982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87FF2-0FAC-4671-AE6B-67E2EC583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61B70-BD52-4BA0-AD56-C0B03F00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B3B0-895C-477F-B02A-59D9C408C1FC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9B05E-F66F-4532-B059-47238661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F8F7C-35BF-4D6C-B63A-BA5FDE9E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0DF8-66BE-49A6-8C11-810AC5354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2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4FD3-23FA-4011-8CF2-17361BB2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3C2FB-7BDE-41B3-88C1-A530CBAAA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E7CC1-8111-43F0-B4A9-69523A19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B3B0-895C-477F-B02A-59D9C408C1FC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BDE40-28CF-4561-93B4-4AF6BA25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74159-D1D9-4B56-85E8-0DC237E6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0DF8-66BE-49A6-8C11-810AC5354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9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E5EF9-9F2E-4F9F-96F9-49429FC2D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BA1D3-E7A0-411B-9AC7-85CA52066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601C6-E776-4E8C-A496-B9CBB7D4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B3B0-895C-477F-B02A-59D9C408C1FC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BE4A7-00E1-4708-B55D-0D9424C3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DCDAD-E11A-4BA3-B73C-22B0051A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0DF8-66BE-49A6-8C11-810AC5354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1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94F7-1652-4B24-B712-B9F2D85F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94E17-CFE7-4CDA-9F0C-B9BA2F97A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DB138-89EE-465E-8099-CE9DF9AC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B3B0-895C-477F-B02A-59D9C408C1FC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38833-ED22-4501-BA1E-4E1110BA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E733A-1E3E-4061-9F25-09DC18A9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0DF8-66BE-49A6-8C11-810AC5354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9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C8C0-997F-45C1-996C-9F2E23A51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55906-1B05-4BBD-A250-5E59BAC2E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2A59F-40A0-4B79-944A-9288411B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B3B0-895C-477F-B02A-59D9C408C1FC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707FC-8D39-40B3-B64F-ECEA547C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AAB5-787C-43E9-AF2F-CED78210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0DF8-66BE-49A6-8C11-810AC5354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0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62D9-A578-4EDC-A039-82AD0B65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69086-DB79-4573-BE60-91C457913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6873F-9F98-49C1-BB30-3C9B31730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E7C06-9D2D-4D38-B341-2EC4FD40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B3B0-895C-477F-B02A-59D9C408C1FC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2B76D-8FB3-4200-923B-4765237B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ED0AF-1737-40F6-94A4-2B78D46D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0DF8-66BE-49A6-8C11-810AC5354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8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CD7F-8A61-4523-87A8-71CBE7CD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0FCD6-7605-4263-AC05-35712BD9B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D0F25-18A8-41C2-BDAD-EB110D643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EDBCD-2138-4F87-BDDB-5E1B73258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B337E-4AAB-4D34-A687-EDD52A5BC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CCEF5-BF85-447F-9BB9-3411156A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B3B0-895C-477F-B02A-59D9C408C1FC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1C6D1-F559-4CED-B51A-39A26FAC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417B6-EC97-486A-933C-9B7C62F3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0DF8-66BE-49A6-8C11-810AC5354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9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EF19-D69B-440A-9EC1-A7C3D3B3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C8B00-495E-462B-BCDB-96108509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B3B0-895C-477F-B02A-59D9C408C1FC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60B90-FF0E-4894-97A5-EE0D9A25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59927-1D8D-45DB-94CB-02651706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0DF8-66BE-49A6-8C11-810AC5354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9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A3B27-461F-4F22-A8B2-BFA0B755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B3B0-895C-477F-B02A-59D9C408C1FC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341874-E259-41F1-AE9A-48F1A9C8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52929-0CBA-4D0B-B5D8-DD29766B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0DF8-66BE-49A6-8C11-810AC5354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1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D62D-5DF8-4CE4-AD4F-EE012B45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2C3FD-A31F-4F70-8854-E0DB214CE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292B9-3903-4036-9760-69ED353C1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00780-88E1-4F3E-B772-BB3E198E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B3B0-895C-477F-B02A-59D9C408C1FC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6D17E-A35B-48BE-B525-972C674B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2858-D9C2-4755-A6BB-BE52B4CF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0DF8-66BE-49A6-8C11-810AC5354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87E3-D2C5-4342-9A58-23CA7720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5B0BC-AFA0-47AF-B4F0-5C54A755C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EB67B-0290-4C84-B5EA-2552466E5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34C8B-C464-43BC-91A2-8F7D4315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B3B0-895C-477F-B02A-59D9C408C1FC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EEE46-0C98-42A7-A6E5-33E43F6A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DEDF6-0420-478A-AC0A-7D9A191E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0DF8-66BE-49A6-8C11-810AC5354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2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8E535-B1A1-4F9F-9733-4A948414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7D411-5E9E-4AEA-B14A-6C11A7532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00B14-BE66-439F-8C76-32F5CD464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CB3B0-895C-477F-B02A-59D9C408C1FC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18458-3F9B-4AE5-9127-8299C5C3E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B14C-E741-4782-9FE8-A7652044A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0DF8-66BE-49A6-8C11-810AC5354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0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B665177-EF4D-4FD8-8F2D-8FC8F0E7DA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DC69D7-E7E5-43A1-B516-1EDBA25D5DD3}"/>
              </a:ext>
            </a:extLst>
          </p:cNvPr>
          <p:cNvSpPr txBox="1"/>
          <p:nvPr/>
        </p:nvSpPr>
        <p:spPr>
          <a:xfrm>
            <a:off x="105508" y="5561208"/>
            <a:ext cx="220687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Key: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C5832C-AEB7-4CBE-8C20-34209BE1649C}"/>
              </a:ext>
            </a:extLst>
          </p:cNvPr>
          <p:cNvSpPr txBox="1"/>
          <p:nvPr/>
        </p:nvSpPr>
        <p:spPr>
          <a:xfrm>
            <a:off x="2136535" y="474783"/>
            <a:ext cx="3499339" cy="483060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Example – Prepare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Instructions for download </a:t>
            </a:r>
          </a:p>
          <a:p>
            <a:pPr marL="285750" indent="-285750">
              <a:buFontTx/>
              <a:buChar char="-"/>
            </a:pPr>
            <a:r>
              <a:rPr lang="en-US" dirty="0"/>
              <a:t>Clean and integrate all datasets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F74BE-0B09-4B6A-AEBD-0836E161048A}"/>
              </a:ext>
            </a:extLst>
          </p:cNvPr>
          <p:cNvSpPr txBox="1"/>
          <p:nvPr/>
        </p:nvSpPr>
        <p:spPr>
          <a:xfrm>
            <a:off x="3244366" y="3284332"/>
            <a:ext cx="14884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Weather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4D4DB-47DF-4C56-BE07-08216E3C7E55}"/>
              </a:ext>
            </a:extLst>
          </p:cNvPr>
          <p:cNvSpPr txBox="1"/>
          <p:nvPr/>
        </p:nvSpPr>
        <p:spPr>
          <a:xfrm>
            <a:off x="3256710" y="3945317"/>
            <a:ext cx="14637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Collision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56C445-3BAC-42BD-9DC6-3424A5415B99}"/>
              </a:ext>
            </a:extLst>
          </p:cNvPr>
          <p:cNvSpPr txBox="1"/>
          <p:nvPr/>
        </p:nvSpPr>
        <p:spPr>
          <a:xfrm>
            <a:off x="2730925" y="4528623"/>
            <a:ext cx="25153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Neighborhood Map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09073E-ADB6-4C0D-9157-912D2FAD498F}"/>
              </a:ext>
            </a:extLst>
          </p:cNvPr>
          <p:cNvSpPr txBox="1"/>
          <p:nvPr/>
        </p:nvSpPr>
        <p:spPr>
          <a:xfrm>
            <a:off x="189520" y="3106072"/>
            <a:ext cx="2784230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read_clean_integrate_data</a:t>
            </a:r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B91DD621-9C28-416B-B45B-CE8A6AB97ADF}"/>
              </a:ext>
            </a:extLst>
          </p:cNvPr>
          <p:cNvSpPr/>
          <p:nvPr/>
        </p:nvSpPr>
        <p:spPr>
          <a:xfrm>
            <a:off x="3886204" y="3736730"/>
            <a:ext cx="131885" cy="13090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D4ACC452-725C-487C-86B5-ECCFDF241F68}"/>
              </a:ext>
            </a:extLst>
          </p:cNvPr>
          <p:cNvSpPr/>
          <p:nvPr/>
        </p:nvSpPr>
        <p:spPr>
          <a:xfrm>
            <a:off x="3886204" y="4356182"/>
            <a:ext cx="131885" cy="13090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4542E26A-D688-47E6-B8C3-5C29B13A7985}"/>
              </a:ext>
            </a:extLst>
          </p:cNvPr>
          <p:cNvSpPr/>
          <p:nvPr/>
        </p:nvSpPr>
        <p:spPr>
          <a:xfrm>
            <a:off x="3886204" y="3019056"/>
            <a:ext cx="131885" cy="1280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12B274-7231-4305-96E8-72B93640ED05}"/>
              </a:ext>
            </a:extLst>
          </p:cNvPr>
          <p:cNvSpPr txBox="1"/>
          <p:nvPr/>
        </p:nvSpPr>
        <p:spPr>
          <a:xfrm>
            <a:off x="2993261" y="2566658"/>
            <a:ext cx="19177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Combined Dataset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B738F-3D95-428E-A052-C21A38E489CE}"/>
              </a:ext>
            </a:extLst>
          </p:cNvPr>
          <p:cNvSpPr txBox="1"/>
          <p:nvPr/>
        </p:nvSpPr>
        <p:spPr>
          <a:xfrm>
            <a:off x="5984483" y="439614"/>
            <a:ext cx="3499339" cy="132802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Example – Render Stats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Statistically compare speed limits to collisions in Seattle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B9D4AD-6EA4-4D38-B381-335FB6F2946D}"/>
              </a:ext>
            </a:extLst>
          </p:cNvPr>
          <p:cNvSpPr txBox="1"/>
          <p:nvPr/>
        </p:nvSpPr>
        <p:spPr>
          <a:xfrm>
            <a:off x="178893" y="4205729"/>
            <a:ext cx="2303289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neighborhood_reader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128019-F5A2-48D2-B9A0-0A6A66B40F0F}"/>
              </a:ext>
            </a:extLst>
          </p:cNvPr>
          <p:cNvSpPr txBox="1"/>
          <p:nvPr/>
        </p:nvSpPr>
        <p:spPr>
          <a:xfrm>
            <a:off x="9381245" y="899313"/>
            <a:ext cx="1450877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render_stats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9D24E3-39AC-44A5-97EC-691374790A2A}"/>
              </a:ext>
            </a:extLst>
          </p:cNvPr>
          <p:cNvSpPr txBox="1"/>
          <p:nvPr/>
        </p:nvSpPr>
        <p:spPr>
          <a:xfrm>
            <a:off x="6909659" y="3987759"/>
            <a:ext cx="3808164" cy="194095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Example – Visualize Neighborhoods</a:t>
            </a:r>
          </a:p>
          <a:p>
            <a:pPr marL="285750" indent="-285750">
              <a:buFontTx/>
              <a:buChar char="-"/>
            </a:pPr>
            <a:r>
              <a:rPr lang="en-US" dirty="0"/>
              <a:t>Visualize components of collisions across Seattle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Compare neighborhoods </a:t>
            </a:r>
          </a:p>
          <a:p>
            <a:pPr marL="285750" indent="-285750">
              <a:buFontTx/>
              <a:buChar char="-"/>
            </a:pPr>
            <a:r>
              <a:rPr lang="en-US" dirty="0"/>
              <a:t>View collisions over time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E21394-3069-416A-824C-154EF12F2440}"/>
              </a:ext>
            </a:extLst>
          </p:cNvPr>
          <p:cNvSpPr txBox="1"/>
          <p:nvPr/>
        </p:nvSpPr>
        <p:spPr>
          <a:xfrm>
            <a:off x="10280991" y="4753925"/>
            <a:ext cx="1149009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visualizer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D338FD9-5FCD-48A2-BC34-893A0FFD3F7B}"/>
              </a:ext>
            </a:extLst>
          </p:cNvPr>
          <p:cNvSpPr/>
          <p:nvPr/>
        </p:nvSpPr>
        <p:spPr>
          <a:xfrm rot="1866694">
            <a:off x="4863061" y="3330466"/>
            <a:ext cx="2540793" cy="235798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C263E52-ED69-4572-B857-76E562A89534}"/>
              </a:ext>
            </a:extLst>
          </p:cNvPr>
          <p:cNvSpPr/>
          <p:nvPr/>
        </p:nvSpPr>
        <p:spPr>
          <a:xfrm rot="18782151">
            <a:off x="4783871" y="1833581"/>
            <a:ext cx="1739824" cy="205858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533A1E7-B525-44A5-A1FF-2D754878E95D}"/>
              </a:ext>
            </a:extLst>
          </p:cNvPr>
          <p:cNvSpPr/>
          <p:nvPr/>
        </p:nvSpPr>
        <p:spPr>
          <a:xfrm rot="16200000">
            <a:off x="1055402" y="3748458"/>
            <a:ext cx="550268" cy="238359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CC826-9EED-4561-86DD-CED07B392E17}"/>
              </a:ext>
            </a:extLst>
          </p:cNvPr>
          <p:cNvSpPr txBox="1"/>
          <p:nvPr/>
        </p:nvSpPr>
        <p:spPr>
          <a:xfrm>
            <a:off x="207880" y="6129498"/>
            <a:ext cx="2006954" cy="340519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Jupyter Notebook Demo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A4C903-B79D-4E56-8C1E-0E927EBEB86C}"/>
              </a:ext>
            </a:extLst>
          </p:cNvPr>
          <p:cNvSpPr txBox="1"/>
          <p:nvPr/>
        </p:nvSpPr>
        <p:spPr>
          <a:xfrm>
            <a:off x="685944" y="5678900"/>
            <a:ext cx="1340625" cy="3405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python module</a:t>
            </a:r>
          </a:p>
        </p:txBody>
      </p:sp>
    </p:spTree>
    <p:extLst>
      <p:ext uri="{BB962C8B-B14F-4D97-AF65-F5344CB8AC3E}">
        <p14:creationId xmlns:p14="http://schemas.microsoft.com/office/powerpoint/2010/main" val="182227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70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montague</dc:creator>
  <cp:lastModifiedBy>elizabeth montague</cp:lastModifiedBy>
  <cp:revision>5</cp:revision>
  <dcterms:created xsi:type="dcterms:W3CDTF">2018-05-30T00:44:17Z</dcterms:created>
  <dcterms:modified xsi:type="dcterms:W3CDTF">2018-05-30T01:10:14Z</dcterms:modified>
</cp:coreProperties>
</file>