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0DB88-F8BB-42E6-B2BF-51ED76B92083}" v="828" dt="2018-05-07T20:46:0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Coyner" userId="c41f8547ae985f2b" providerId="LiveId" clId="{B900DB88-F8BB-42E6-B2BF-51ED76B92083}"/>
    <pc:docChg chg="custSel addSld delSld modSld">
      <pc:chgData name="Geoff Coyner" userId="c41f8547ae985f2b" providerId="LiveId" clId="{B900DB88-F8BB-42E6-B2BF-51ED76B92083}" dt="2018-05-07T20:46:09.840" v="827" actId="20577"/>
      <pc:docMkLst>
        <pc:docMk/>
      </pc:docMkLst>
      <pc:sldChg chg="addSp delSp modSp">
        <pc:chgData name="Geoff Coyner" userId="c41f8547ae985f2b" providerId="LiveId" clId="{B900DB88-F8BB-42E6-B2BF-51ED76B92083}" dt="2018-05-07T20:36:57.131" v="405" actId="20577"/>
        <pc:sldMkLst>
          <pc:docMk/>
          <pc:sldMk cId="170371108" sldId="260"/>
        </pc:sldMkLst>
        <pc:spChg chg="mod">
          <ac:chgData name="Geoff Coyner" userId="c41f8547ae985f2b" providerId="LiveId" clId="{B900DB88-F8BB-42E6-B2BF-51ED76B92083}" dt="2018-05-07T20:36:33.765" v="289" actId="20577"/>
          <ac:spMkLst>
            <pc:docMk/>
            <pc:sldMk cId="170371108" sldId="260"/>
            <ac:spMk id="4" creationId="{3C0B0A9A-2705-4AA3-9255-5BD4A8B31D95}"/>
          </ac:spMkLst>
        </pc:spChg>
        <pc:spChg chg="mod">
          <ac:chgData name="Geoff Coyner" userId="c41f8547ae985f2b" providerId="LiveId" clId="{B900DB88-F8BB-42E6-B2BF-51ED76B92083}" dt="2018-05-07T20:36:57.131" v="405" actId="20577"/>
          <ac:spMkLst>
            <pc:docMk/>
            <pc:sldMk cId="170371108" sldId="260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6:13.008" v="279" actId="478"/>
          <ac:picMkLst>
            <pc:docMk/>
            <pc:sldMk cId="170371108" sldId="260"/>
            <ac:picMk id="7" creationId="{98E6DF2F-C8D5-4A1D-A028-044EF308D904}"/>
          </ac:picMkLst>
        </pc:picChg>
        <pc:picChg chg="add mod">
          <ac:chgData name="Geoff Coyner" userId="c41f8547ae985f2b" providerId="LiveId" clId="{B900DB88-F8BB-42E6-B2BF-51ED76B92083}" dt="2018-05-07T20:36:22.533" v="283" actId="14100"/>
          <ac:picMkLst>
            <pc:docMk/>
            <pc:sldMk cId="170371108" sldId="260"/>
            <ac:picMk id="9" creationId="{D69FE45F-367E-4817-95EC-17CC7884AAA0}"/>
          </ac:picMkLst>
        </pc:picChg>
      </pc:sldChg>
      <pc:sldChg chg="delSp modSp add">
        <pc:chgData name="Geoff Coyner" userId="c41f8547ae985f2b" providerId="LiveId" clId="{B900DB88-F8BB-42E6-B2BF-51ED76B92083}" dt="2018-05-07T20:46:09.840" v="827" actId="20577"/>
        <pc:sldMkLst>
          <pc:docMk/>
          <pc:sldMk cId="3915264646" sldId="261"/>
        </pc:sldMkLst>
        <pc:spChg chg="mod">
          <ac:chgData name="Geoff Coyner" userId="c41f8547ae985f2b" providerId="LiveId" clId="{B900DB88-F8BB-42E6-B2BF-51ED76B92083}" dt="2018-05-07T20:46:09.840" v="827" actId="20577"/>
          <ac:spMkLst>
            <pc:docMk/>
            <pc:sldMk cId="3915264646" sldId="261"/>
            <ac:spMk id="8" creationId="{A4ED4195-C0DD-4DB3-B7B1-A753E90C2BA7}"/>
          </ac:spMkLst>
        </pc:spChg>
        <pc:picChg chg="del">
          <ac:chgData name="Geoff Coyner" userId="c41f8547ae985f2b" providerId="LiveId" clId="{B900DB88-F8BB-42E6-B2BF-51ED76B92083}" dt="2018-05-07T20:37:06.814" v="407" actId="478"/>
          <ac:picMkLst>
            <pc:docMk/>
            <pc:sldMk cId="3915264646" sldId="261"/>
            <ac:picMk id="9" creationId="{D69FE45F-367E-4817-95EC-17CC7884AAA0}"/>
          </ac:picMkLst>
        </pc:picChg>
      </pc:sldChg>
      <pc:sldChg chg="add del">
        <pc:chgData name="Geoff Coyner" userId="c41f8547ae985f2b" providerId="LiveId" clId="{B900DB88-F8BB-42E6-B2BF-51ED76B92083}" dt="2018-05-07T20:39:49.675" v="504"/>
        <pc:sldMkLst>
          <pc:docMk/>
          <pc:sldMk cId="355402192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25B-5D92-4BB4-A2F4-7B3AFF5C3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CB5CB-A616-4BF7-BAFD-52D83126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B33A-B57D-4773-8351-A373ED21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5000-220B-403F-8E95-34812DFE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00F0-AE18-4AF6-AD82-76FF6765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D712-69D9-43CB-9BB5-B12E0ECE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07F94-B21B-4EFC-93EF-921C8281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28CA-5E1C-4A7E-A3A0-A037CE2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AE88-3579-443A-B5E2-D0FF42A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0FBA2-788C-4294-B9DB-88CBBDC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4EEDC-5343-4772-9B3D-FD12AEF93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B30F-B5F7-4C00-80D6-F4F833F1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88F5-E4A8-4B91-B0D7-1BBBFF98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0E48-FB9E-4C25-9EA7-1237BDAD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AC09E-24BE-4024-B34E-14143894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B3DE-79CD-45A0-AAF3-1168ACB8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B961-287A-462F-9BB7-E03633E7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9FCC-CA3B-4E3F-9485-DF70643D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FE6A-7187-4B7C-A45C-71264A40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3535-D009-4412-B16E-98201855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B921-A7AD-4E9C-B895-C930BBEA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E95A-CF40-45AE-8160-B902F8F57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51E-446D-46D0-B882-C2CBAA6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590C-A0E7-4147-AC1D-A96A20B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FB50-73A9-4C3F-A46D-3EAB4232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2C7-100D-434F-BC2F-BE4258AE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0292-0727-4FBE-BC37-9DE952FC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8074-5594-4462-9E22-61B390C0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B19E-7808-4A40-9624-6FF5AE4E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2B86-1093-4CA0-BD96-22C29346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823D1-C778-4E4D-8E3E-12A67E33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FE8F-055A-414E-8268-051B61E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779BD-E763-4FAB-90B4-B0480A7C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EEC6-7842-42C1-B99F-A6FAE67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1DB38-5B7E-4D1C-B58F-7A1693AEE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6261F-5CC1-45B2-A46A-FA4F5A282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21857-0227-4D3F-BB4F-40D441A9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19FC8-A38B-4EC5-BCD1-A4A8735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4649A-D056-48D4-B78D-65856C7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33F5-B7CF-4E13-A5B6-84BDD6C1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F1FB7-1C5A-41CC-9263-E997752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EE832-AE9A-4C9A-9B9E-C5654940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9C9D-7696-4F64-AF3E-8CFC628F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3945B-8C41-4A12-85E4-CC25E2BA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AFFCE-474B-4449-9127-F0ADCC1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0F480-FE07-4DCD-80D6-70350D6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1DAD-242B-42E9-86B7-9FD4EBFC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0BBA-A7EE-4DFC-96AC-1FB77FBB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98E3D-904A-48F4-87E9-8829A650D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A802-412E-46C1-97CF-E99B1968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04E-E43D-4273-A67C-29606F5E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7981-68FE-4032-A49D-AB6B8AF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8827-55A5-4569-8884-C91F950C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9D6E-FCC9-4772-9FD5-CB54C003F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EF4D-2CD6-4401-88B7-D06430819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EE19-D115-4941-9824-F6D9C75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D4FA8-A520-4E9E-A978-8BDF4642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C67AD-1F40-4AC0-AFE4-41848A62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0CE7-D244-4F6D-A8BD-5919443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A87A-A3ED-404E-8635-C50221D2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D588-32DA-4B8F-BAC2-8913820FE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E796B-D345-4ABC-AD98-EB7FED270790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300FB-0AFC-47CD-9B03-D43398940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C448-3C6F-4064-B9DA-4DDB0DC2A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C9B8-B184-47E7-B07F-89559F3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1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0CAF-4AA3-4412-A91D-B5C97DA9E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E7BD-AAA2-4611-AF6E-F0180A581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Collisions in Washington State</a:t>
            </a:r>
          </a:p>
          <a:p>
            <a:endParaRPr lang="en-US" dirty="0"/>
          </a:p>
          <a:p>
            <a:r>
              <a:rPr lang="en-US" dirty="0"/>
              <a:t>By: Fei Wang, Geoff , </a:t>
            </a:r>
            <a:r>
              <a:rPr lang="en-US" dirty="0" err="1"/>
              <a:t>Salik</a:t>
            </a:r>
            <a:r>
              <a:rPr lang="en-US" dirty="0"/>
              <a:t> Warsi</a:t>
            </a:r>
          </a:p>
        </p:txBody>
      </p:sp>
    </p:spTree>
    <p:extLst>
      <p:ext uri="{BB962C8B-B14F-4D97-AF65-F5344CB8AC3E}">
        <p14:creationId xmlns:p14="http://schemas.microsoft.com/office/powerpoint/2010/main" val="199975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User Stories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</a:t>
            </a:r>
            <a:r>
              <a:rPr lang="en-US" b="1" dirty="0"/>
              <a:t>weather</a:t>
            </a:r>
            <a:r>
              <a:rPr lang="en-US" dirty="0"/>
              <a:t> and driving?</a:t>
            </a:r>
          </a:p>
          <a:p>
            <a:r>
              <a:rPr lang="en-US" dirty="0"/>
              <a:t>Do different types of accidents happen in different neighborhoods with different </a:t>
            </a:r>
            <a:r>
              <a:rPr lang="en-US" b="1" dirty="0"/>
              <a:t>levels of crime </a:t>
            </a:r>
            <a:r>
              <a:rPr lang="en-US" dirty="0"/>
              <a:t>(measured by 911 calls)?</a:t>
            </a:r>
          </a:p>
          <a:p>
            <a:r>
              <a:rPr lang="en-US" dirty="0"/>
              <a:t>Have the number of accidents changed </a:t>
            </a:r>
            <a:r>
              <a:rPr lang="en-US" b="1" dirty="0"/>
              <a:t>over time</a:t>
            </a:r>
            <a:r>
              <a:rPr lang="en-US" dirty="0"/>
              <a:t>? Can we see the change in Seattle </a:t>
            </a:r>
            <a:r>
              <a:rPr lang="en-US" b="1" dirty="0"/>
              <a:t>speed limits</a:t>
            </a:r>
            <a:r>
              <a:rPr lang="en-US" dirty="0"/>
              <a:t> in the Seattle collision data?</a:t>
            </a:r>
          </a:p>
          <a:p>
            <a:r>
              <a:rPr lang="en-US" dirty="0"/>
              <a:t>If the user has similar data for another city, they can use the methods we create on their </a:t>
            </a:r>
            <a:r>
              <a:rPr lang="en-US" b="1" dirty="0"/>
              <a:t>own data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weather and driving?</a:t>
            </a:r>
          </a:p>
          <a:p>
            <a:r>
              <a:rPr lang="en-US" dirty="0"/>
              <a:t>Do different types of accidents happen in </a:t>
            </a:r>
            <a:r>
              <a:rPr lang="en-US" b="1" dirty="0">
                <a:solidFill>
                  <a:schemeClr val="accent1"/>
                </a:solidFill>
              </a:rPr>
              <a:t>different neighborhoods </a:t>
            </a:r>
            <a:r>
              <a:rPr lang="en-US" dirty="0"/>
              <a:t>with different levels of crime (measured by 911 calls)?</a:t>
            </a:r>
          </a:p>
          <a:p>
            <a:r>
              <a:rPr lang="en-US" dirty="0"/>
              <a:t>Have the number of accidents changed over time? Can we see the change in Seattle </a:t>
            </a:r>
            <a:r>
              <a:rPr lang="en-US" b="1" dirty="0">
                <a:solidFill>
                  <a:schemeClr val="accent1"/>
                </a:solidFill>
              </a:rPr>
              <a:t>speed limits </a:t>
            </a:r>
            <a:r>
              <a:rPr lang="en-US" dirty="0"/>
              <a:t>in the Seattle collision data?</a:t>
            </a:r>
          </a:p>
          <a:p>
            <a:r>
              <a:rPr lang="en-US" dirty="0"/>
              <a:t>If the user has similar data for another city, they can use the methods we create on their own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3C10C-8E27-424B-874E-80AB597D4E28}"/>
              </a:ext>
            </a:extLst>
          </p:cNvPr>
          <p:cNvSpPr txBox="1"/>
          <p:nvPr/>
        </p:nvSpPr>
        <p:spPr>
          <a:xfrm>
            <a:off x="925286" y="5884575"/>
            <a:ext cx="865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Maps necessary to understand these questions!!! </a:t>
            </a:r>
          </a:p>
        </p:txBody>
      </p:sp>
    </p:spTree>
    <p:extLst>
      <p:ext uri="{BB962C8B-B14F-4D97-AF65-F5344CB8AC3E}">
        <p14:creationId xmlns:p14="http://schemas.microsoft.com/office/powerpoint/2010/main" val="250368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Background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DDEBC-0B60-4E89-A8C1-3CFC2F1D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Where</a:t>
            </a:r>
            <a:r>
              <a:rPr lang="en-US" dirty="0"/>
              <a:t> do accidents occur in Seattle?</a:t>
            </a:r>
          </a:p>
          <a:p>
            <a:r>
              <a:rPr lang="en-US" dirty="0"/>
              <a:t>Is there a relationship between weather and driving?</a:t>
            </a:r>
          </a:p>
          <a:p>
            <a:r>
              <a:rPr lang="en-US" dirty="0"/>
              <a:t>Do different types of accidents happen in </a:t>
            </a:r>
            <a:r>
              <a:rPr lang="en-US" b="1" dirty="0">
                <a:solidFill>
                  <a:schemeClr val="accent1"/>
                </a:solidFill>
              </a:rPr>
              <a:t>different neighborhoods </a:t>
            </a:r>
            <a:r>
              <a:rPr lang="en-US" dirty="0"/>
              <a:t>with different levels of crime (measured by 911 calls)?</a:t>
            </a:r>
          </a:p>
          <a:p>
            <a:r>
              <a:rPr lang="en-US" dirty="0"/>
              <a:t>Have the number of accidents changed over time? Can we see the change in Seattle </a:t>
            </a:r>
            <a:r>
              <a:rPr lang="en-US" b="1" dirty="0">
                <a:solidFill>
                  <a:schemeClr val="accent1"/>
                </a:solidFill>
              </a:rPr>
              <a:t>speed limits </a:t>
            </a:r>
            <a:r>
              <a:rPr lang="en-US" dirty="0"/>
              <a:t>in the Seattle collision data?</a:t>
            </a:r>
          </a:p>
          <a:p>
            <a:r>
              <a:rPr lang="en-US" dirty="0"/>
              <a:t>If the user has similar data for another city, they can use the methods we create on their own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3C10C-8E27-424B-874E-80AB597D4E28}"/>
              </a:ext>
            </a:extLst>
          </p:cNvPr>
          <p:cNvSpPr txBox="1"/>
          <p:nvPr/>
        </p:nvSpPr>
        <p:spPr>
          <a:xfrm>
            <a:off x="925286" y="5884575"/>
            <a:ext cx="8656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Maps necessary to understand these questions!!! </a:t>
            </a:r>
          </a:p>
        </p:txBody>
      </p:sp>
    </p:spTree>
    <p:extLst>
      <p:ext uri="{BB962C8B-B14F-4D97-AF65-F5344CB8AC3E}">
        <p14:creationId xmlns:p14="http://schemas.microsoft.com/office/powerpoint/2010/main" val="129249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983" y="1588232"/>
            <a:ext cx="452217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Tried to plot location of 1000 “sideswipe” collisions</a:t>
            </a:r>
          </a:p>
          <a:p>
            <a:r>
              <a:rPr lang="en-US" dirty="0"/>
              <a:t>Our data has prelabeled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. Little clean-up required</a:t>
            </a:r>
          </a:p>
          <a:p>
            <a:r>
              <a:rPr lang="en-US" dirty="0"/>
              <a:t>Folium makes it extremely easy to plot &amp; cluster these collisions with relatively little code</a:t>
            </a:r>
          </a:p>
          <a:p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FE45F-367E-4817-95EC-17CC7884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3" y="1508674"/>
            <a:ext cx="5968170" cy="510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B0A9A-2705-4AA3-9255-5BD4A8B3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Collisions in Washington State</a:t>
            </a:r>
            <a:br>
              <a:rPr lang="en-US" dirty="0"/>
            </a:br>
            <a:r>
              <a:rPr lang="en-US" dirty="0"/>
              <a:t>Using Folium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ED4195-C0DD-4DB3-B7B1-A753E90C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61" y="15882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Appeal</a:t>
            </a:r>
          </a:p>
          <a:p>
            <a:pPr lvl="1"/>
            <a:r>
              <a:rPr lang="en-US" dirty="0"/>
              <a:t>Easy to quickly plot &amp; cluster any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Seems to work with shape files or </a:t>
            </a:r>
            <a:r>
              <a:rPr lang="en-US" dirty="0" err="1"/>
              <a:t>choropeth</a:t>
            </a:r>
            <a:r>
              <a:rPr lang="en-US" dirty="0"/>
              <a:t> mapping </a:t>
            </a:r>
          </a:p>
          <a:p>
            <a:pPr lvl="1"/>
            <a:r>
              <a:rPr lang="en-US" dirty="0"/>
              <a:t>Lots of flexibility on map appearance and 3</a:t>
            </a:r>
            <a:r>
              <a:rPr lang="en-US" baseline="30000" dirty="0"/>
              <a:t>rd</a:t>
            </a:r>
            <a:r>
              <a:rPr lang="en-US" dirty="0"/>
              <a:t> party plug-ins</a:t>
            </a:r>
          </a:p>
          <a:p>
            <a:pPr lvl="1"/>
            <a:r>
              <a:rPr lang="en-US" dirty="0"/>
              <a:t>Builds on top of </a:t>
            </a:r>
            <a:r>
              <a:rPr lang="en-US" dirty="0" err="1"/>
              <a:t>Leafly</a:t>
            </a:r>
            <a:r>
              <a:rPr lang="en-US" dirty="0"/>
              <a:t>, so includes many of it’s capabilities?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Not as easy to make interactive dashboards as </a:t>
            </a:r>
            <a:r>
              <a:rPr lang="en-US" dirty="0" err="1"/>
              <a:t>plotly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Adding &gt;1000 markers seems slow (there may be a plugin to fix this?)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6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Technology Review</vt:lpstr>
      <vt:lpstr>Collisions in Washington State User Stories  </vt:lpstr>
      <vt:lpstr>Collisions in Washington State Background </vt:lpstr>
      <vt:lpstr>Collisions in Washington State Background </vt:lpstr>
      <vt:lpstr>Collisions in Washington State Using Folium </vt:lpstr>
      <vt:lpstr>Collisions in Washington State Using Folium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Collisions in Washington State User Stories</dc:title>
  <dc:creator>elizabeth montague</dc:creator>
  <cp:lastModifiedBy>Geoff Coyner</cp:lastModifiedBy>
  <cp:revision>3</cp:revision>
  <dcterms:created xsi:type="dcterms:W3CDTF">2018-05-07T02:37:55Z</dcterms:created>
  <dcterms:modified xsi:type="dcterms:W3CDTF">2018-05-07T20:46:17Z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geoffc@microsoft.com</vt:lpwstr>
  </property>
  <property fmtid="{D5CDD505-2E9C-101B-9397-08002B2CF9AE}" pid="5" name="MSIP_Label_f42aa342-8706-4288-bd11-ebb85995028c_SetDate">
    <vt:lpwstr>2018-05-07T20:46:17.4027571Z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