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83615" r:id="rId2"/>
    <p:sldId id="2147483614" r:id="rId3"/>
    <p:sldId id="2147483617" r:id="rId4"/>
    <p:sldId id="2147483618" r:id="rId5"/>
    <p:sldId id="2147483619" r:id="rId6"/>
    <p:sldId id="21474836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75899-07F9-4DF0-9BA0-DAB901809C52}" v="1" dt="2025-10-08T15:22:2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Sonola" userId="cd9df610-0224-4b3f-8054-17d9a3117f3f" providerId="ADAL" clId="{59FDFE9F-34F8-4158-8D4B-D83B642291B2}"/>
    <pc:docChg chg="undo modSld">
      <pc:chgData name="Jeffrey Sonola" userId="cd9df610-0224-4b3f-8054-17d9a3117f3f" providerId="ADAL" clId="{59FDFE9F-34F8-4158-8D4B-D83B642291B2}" dt="2025-10-08T15:22:29.092" v="31" actId="20577"/>
      <pc:docMkLst>
        <pc:docMk/>
      </pc:docMkLst>
      <pc:sldChg chg="addSp delSp modSp mod">
        <pc:chgData name="Jeffrey Sonola" userId="cd9df610-0224-4b3f-8054-17d9a3117f3f" providerId="ADAL" clId="{59FDFE9F-34F8-4158-8D4B-D83B642291B2}" dt="2025-10-08T15:22:29.092" v="31" actId="20577"/>
        <pc:sldMkLst>
          <pc:docMk/>
          <pc:sldMk cId="305347555" sldId="2147483620"/>
        </pc:sldMkLst>
        <pc:spChg chg="add mod">
          <ac:chgData name="Jeffrey Sonola" userId="cd9df610-0224-4b3f-8054-17d9a3117f3f" providerId="ADAL" clId="{59FDFE9F-34F8-4158-8D4B-D83B642291B2}" dt="2025-10-08T15:22:29.092" v="31" actId="20577"/>
          <ac:spMkLst>
            <pc:docMk/>
            <pc:sldMk cId="305347555" sldId="2147483620"/>
            <ac:spMk id="2" creationId="{F097E311-E0EE-68FD-A09A-9D8ED5F3C12C}"/>
          </ac:spMkLst>
        </pc:spChg>
        <pc:spChg chg="del mod">
          <ac:chgData name="Jeffrey Sonola" userId="cd9df610-0224-4b3f-8054-17d9a3117f3f" providerId="ADAL" clId="{59FDFE9F-34F8-4158-8D4B-D83B642291B2}" dt="2025-10-08T15:22:10.680" v="5"/>
          <ac:spMkLst>
            <pc:docMk/>
            <pc:sldMk cId="305347555" sldId="2147483620"/>
            <ac:spMk id="107" creationId="{18886627-9503-340C-0D28-933BF82A8BFF}"/>
          </ac:spMkLst>
        </pc:spChg>
        <pc:spChg chg="add del mod">
          <ac:chgData name="Jeffrey Sonola" userId="cd9df610-0224-4b3f-8054-17d9a3117f3f" providerId="ADAL" clId="{59FDFE9F-34F8-4158-8D4B-D83B642291B2}" dt="2025-10-08T15:22:17.716" v="14" actId="47"/>
          <ac:spMkLst>
            <pc:docMk/>
            <pc:sldMk cId="305347555" sldId="2147483620"/>
            <ac:spMk id="111" creationId="{C97C777D-AB7F-23FC-7A9A-AE664C34CB0F}"/>
          </ac:spMkLst>
        </pc:spChg>
        <pc:spChg chg="add del mod">
          <ac:chgData name="Jeffrey Sonola" userId="cd9df610-0224-4b3f-8054-17d9a3117f3f" providerId="ADAL" clId="{59FDFE9F-34F8-4158-8D4B-D83B642291B2}" dt="2025-10-08T15:22:16.840" v="12" actId="47"/>
          <ac:spMkLst>
            <pc:docMk/>
            <pc:sldMk cId="305347555" sldId="2147483620"/>
            <ac:spMk id="115" creationId="{EF3C7DEA-07FE-0D3A-F2C7-60B71FFC9292}"/>
          </ac:spMkLst>
        </pc:spChg>
        <pc:spChg chg="add del mod">
          <ac:chgData name="Jeffrey Sonola" userId="cd9df610-0224-4b3f-8054-17d9a3117f3f" providerId="ADAL" clId="{59FDFE9F-34F8-4158-8D4B-D83B642291B2}" dt="2025-10-08T15:22:17.554" v="13" actId="47"/>
          <ac:spMkLst>
            <pc:docMk/>
            <pc:sldMk cId="305347555" sldId="2147483620"/>
            <ac:spMk id="116" creationId="{573AD6AB-8399-193C-D514-48EC415A99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CCD3-E84E-4520-984B-0752B9ECEEBC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9B38-0B8E-4F39-A36F-B7C5ED47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9477-286D-455B-9534-EA5E6363A9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7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9477-286D-455B-9534-EA5E6363A9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51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F342-04A9-21C9-19DF-62CF10FE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889F5-C0D8-F73A-3D2C-6EAF24423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27655-78D2-E6BB-B4EF-5572D80AC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6E64-96AB-4AE0-6D83-DADA86DE6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9477-286D-455B-9534-EA5E6363A9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3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AB7B-EF2D-D0A1-821D-7D1199C47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9B7F9-7FA1-54EF-D08E-BD4F2CB4E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F8AF6-33AD-43BC-B273-47292E9EF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35E7-9B86-59D2-8332-8DD422637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9477-286D-455B-9534-EA5E6363A9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9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A5C6-28A0-99FB-2808-D395FC71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2E12C-D785-F618-BDCB-2901DF54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0779-7550-57F3-AFF6-42E069BD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C9EAF-1F96-CC7C-BC89-9ABE3FAD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B19A-9DCB-61E5-AC15-4BAA3BA1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4FB3-075C-90D0-A09A-1F02079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79A6E-1FD8-460F-6E76-9931D7E26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D232-A856-5937-4BDB-59D4386D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CC0E-5730-6A49-A479-DC130125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BB1B-6520-6553-2479-8B60A268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08D45-DD35-E652-7F94-D6D7ECF7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B7EC5-D7CC-0458-DACE-22F2D5CC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7E18-33C7-A95F-2EB5-AAC122BD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654E-D995-9072-B7A6-72189D6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D9B2-2459-1FAC-FA4C-61403A1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image of a person's hand&#10;&#10;Description automatically generated">
            <a:extLst>
              <a:ext uri="{FF2B5EF4-FFF2-40B4-BE49-F238E27FC236}">
                <a16:creationId xmlns:a16="http://schemas.microsoft.com/office/drawing/2014/main" id="{093B630B-98F0-A558-44D6-C08F95FB3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07"/>
          <a:stretch/>
        </p:blipFill>
        <p:spPr>
          <a:xfrm>
            <a:off x="0" y="0"/>
            <a:ext cx="12192000" cy="669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6"/>
            <a:ext cx="11018521" cy="430887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11018521" cy="1268296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+mn-lt"/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401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1A61E-DF9E-F052-06B1-83ADA07FFD3F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gradFill flip="none" rotWithShape="1">
            <a:gsLst>
              <a:gs pos="20000">
                <a:srgbClr val="8661C5"/>
              </a:gs>
              <a:gs pos="100000">
                <a:srgbClr val="C03B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2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BC9C-0F2F-0FFC-105B-364DCF05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23E3-6338-1785-1A78-CC9C8989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FF00-1AA8-E180-FDF7-A1322B4A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030C-1D65-8138-5298-9E5B409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3BB0-0FB6-518C-DF9A-348107A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235-9DC7-FF2F-C817-9746BE1A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4FAE-E0CD-E7E4-B233-3921FB10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F5A0-1F77-AE43-D8FD-6474419B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CF99-3F96-63E4-6D1E-039F7D3D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33FA-14D5-4425-DDC0-113C78D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EFAA-43A2-5FCF-4359-31EA6632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CB51-ACB4-65A4-EB12-328DF210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455-11C9-6CFF-BD60-4D2883F9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09AF-F7CA-CAA6-4F36-3EDEB98D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BEE1-90CA-D603-69FF-B4AFA0B1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54650-1B48-A79B-51F7-BBE5D54C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7F57-B4B3-D833-D838-79154469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E230-391F-DD5B-C791-3CBD9D59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CA5D-39F1-37A5-E295-F456FF77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C930-33A2-87B4-5856-CD6783020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A6FE-B4EB-4D30-4DEC-9EC433BD9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6D99D-C7AA-9ED9-9EE1-64C77A6E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BB7E3-19BA-FB51-8CFD-3562DAEA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7204E-093F-40C7-EF20-AD8FDF16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21F-A4C0-AC9B-483A-E7A97FC8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14A99-D666-2F66-39A4-60D2B32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71257-DD70-A1AC-0D08-AB87C1FE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FF61A-AE1C-46DF-78DA-F1C8329B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920D4-EF5B-E9BC-20F5-4F22B144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8D080-80EC-8D80-ED97-E93897E3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E294-75ED-1672-9229-2C88B7B3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9BB-9A68-F5DA-B6B3-87A32C1E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DEE3-DD36-572E-3855-659A4447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2DE65-8AE7-BB7C-05E2-6BF40A08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26C0E-3D5A-3D4D-8D6F-19B4FC8D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6CF4-8469-B68C-9B4B-52D3B1F0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6D0D-2034-FBD1-ABE2-0119582A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F0E-DF4C-CB5C-F1BF-39D7301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51565-7737-5219-6DEF-9707FC83F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7BE4D-7143-C57D-E0CF-A64DCBF94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6B57-F0A3-D6EF-3200-DB165CB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3594-811A-6D86-04CD-1A83C1CA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B9065-A73B-7F7D-A8CF-A3A0DD67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9F70-08A5-D887-C943-AD7ED2F6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DC0CF-B21B-941B-6133-ADD021C2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D68-7E96-303C-D460-B304DAB6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FDFC0-ED39-48A7-82BF-23FB8176031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F981-D510-7C33-B0A1-694B4996D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FB83-75D0-5819-DE6C-4FF952FE2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6DECE-BD77-47ED-B0F9-7D45FAE3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support.microsoft.com/en-us/copilot-onenote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10.svg"/><Relationship Id="rId21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hyperlink" Target="https://support.microsoft.com/en-us/copilot-whiteboard" TargetMode="External"/><Relationship Id="rId25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upport.microsoft.com/en-us/copilot-loop" TargetMode="External"/><Relationship Id="rId11" Type="http://schemas.openxmlformats.org/officeDocument/2006/relationships/hyperlink" Target="https://support.microsoft.com/en-us/copilot-powerpoint" TargetMode="External"/><Relationship Id="rId24" Type="http://schemas.openxmlformats.org/officeDocument/2006/relationships/image" Target="../media/image24.svg"/><Relationship Id="rId5" Type="http://schemas.openxmlformats.org/officeDocument/2006/relationships/image" Target="../media/image11.png"/><Relationship Id="rId15" Type="http://schemas.openxmlformats.org/officeDocument/2006/relationships/hyperlink" Target="https://www.microsoft.com/en-us/bing/chat/enterprise/?form=MA13FV" TargetMode="External"/><Relationship Id="rId23" Type="http://schemas.openxmlformats.org/officeDocument/2006/relationships/image" Target="../media/image23.png"/><Relationship Id="rId10" Type="http://schemas.openxmlformats.org/officeDocument/2006/relationships/image" Target="../media/image15.svg"/><Relationship Id="rId19" Type="http://schemas.openxmlformats.org/officeDocument/2006/relationships/hyperlink" Target="https://www.microsoft.com/en-us/videoplayer/embed/RW1c3X1" TargetMode="External"/><Relationship Id="rId4" Type="http://schemas.openxmlformats.org/officeDocument/2006/relationships/hyperlink" Target="https://support.microsoft.com/en-us/topic/overview-of-microsoft-365-chat-preview-5b00a52d-7296-48ee-b938-b95b7209f737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support.microsoft.com/en-us/copilot-onenote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10.svg"/><Relationship Id="rId21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hyperlink" Target="https://support.microsoft.com/en-us/copilot-whiteboard" TargetMode="External"/><Relationship Id="rId25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upport.microsoft.com/en-us/copilot-loop" TargetMode="External"/><Relationship Id="rId11" Type="http://schemas.openxmlformats.org/officeDocument/2006/relationships/hyperlink" Target="https://support.microsoft.com/en-us/copilot-powerpoint" TargetMode="External"/><Relationship Id="rId24" Type="http://schemas.openxmlformats.org/officeDocument/2006/relationships/image" Target="../media/image24.svg"/><Relationship Id="rId5" Type="http://schemas.openxmlformats.org/officeDocument/2006/relationships/image" Target="../media/image11.png"/><Relationship Id="rId15" Type="http://schemas.openxmlformats.org/officeDocument/2006/relationships/hyperlink" Target="https://www.microsoft.com/en-us/bing/chat/enterprise/?form=MA13FV" TargetMode="External"/><Relationship Id="rId23" Type="http://schemas.openxmlformats.org/officeDocument/2006/relationships/image" Target="../media/image23.png"/><Relationship Id="rId10" Type="http://schemas.openxmlformats.org/officeDocument/2006/relationships/image" Target="../media/image15.svg"/><Relationship Id="rId19" Type="http://schemas.openxmlformats.org/officeDocument/2006/relationships/hyperlink" Target="https://www.microsoft.com/en-us/videoplayer/embed/RW1c3X1" TargetMode="External"/><Relationship Id="rId4" Type="http://schemas.openxmlformats.org/officeDocument/2006/relationships/hyperlink" Target="https://support.microsoft.com/en-us/topic/overview-of-microsoft-365-chat-preview-5b00a52d-7296-48ee-b938-b95b7209f737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0767D-E438-159A-0C97-9FBC797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474115" y="2778450"/>
            <a:ext cx="3209466" cy="3209466"/>
            <a:chOff x="448978" y="1473296"/>
            <a:chExt cx="4253520" cy="42535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82452E-119D-8995-5A5B-A4AD1B4EB5FA}"/>
                </a:ext>
              </a:extLst>
            </p:cNvPr>
            <p:cNvSpPr/>
            <p:nvPr/>
          </p:nvSpPr>
          <p:spPr bwMode="auto">
            <a:xfrm>
              <a:off x="448978" y="1473296"/>
              <a:ext cx="4253520" cy="4253520"/>
            </a:xfrm>
            <a:prstGeom prst="ellipse">
              <a:avLst/>
            </a:prstGeom>
            <a:gradFill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</a:gradFill>
            <a:ln>
              <a:noFill/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D03EC39-62F0-770B-BEC8-E160B4A0F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8" t="2557" r="9706" b="22161"/>
            <a:stretch/>
          </p:blipFill>
          <p:spPr>
            <a:xfrm>
              <a:off x="582158" y="1609200"/>
              <a:ext cx="4001101" cy="4001101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35892AB9-AA9C-690C-8006-139C2C7BBADE}"/>
              </a:ext>
            </a:extLst>
          </p:cNvPr>
          <p:cNvSpPr txBox="1">
            <a:spLocks/>
          </p:cNvSpPr>
          <p:nvPr/>
        </p:nvSpPr>
        <p:spPr>
          <a:xfrm>
            <a:off x="1670221" y="439811"/>
            <a:ext cx="8760118" cy="98488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 dirty="0">
                <a:ln w="3175">
                  <a:noFill/>
                </a:ln>
                <a:gradFill>
                  <a:gsLst>
                    <a:gs pos="21000">
                      <a:schemeClr val="accent1"/>
                    </a:gs>
                    <a:gs pos="100000">
                      <a:schemeClr val="accent3"/>
                    </a:gs>
                  </a:gsLst>
                  <a:lin ang="2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Enterprise Communication is just one part of </a:t>
            </a:r>
            <a:b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your Change Management team’s job</a:t>
            </a:r>
          </a:p>
        </p:txBody>
      </p: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id="{0A3A3343-A5E3-AE12-BDC1-CDBCFC18CD34}"/>
              </a:ext>
            </a:extLst>
          </p:cNvPr>
          <p:cNvSpPr/>
          <p:nvPr/>
        </p:nvSpPr>
        <p:spPr bwMode="auto">
          <a:xfrm>
            <a:off x="2087972" y="1597605"/>
            <a:ext cx="7915690" cy="614787"/>
          </a:xfrm>
          <a:prstGeom prst="roundRect">
            <a:avLst>
              <a:gd name="adj" fmla="val 11366"/>
            </a:avLst>
          </a:prstGeom>
          <a:gradFill>
            <a:gsLst>
              <a:gs pos="42000">
                <a:schemeClr val="accent1"/>
              </a:gs>
              <a:gs pos="0">
                <a:srgbClr val="4DDBF8"/>
              </a:gs>
              <a:gs pos="92000">
                <a:srgbClr val="C03BC4"/>
              </a:gs>
            </a:gsLst>
            <a:lin ang="4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76" tIns="146301" rIns="182876" bIns="1463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people in your Change Management Office are focused on: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FBB55-8872-9620-7D35-3BFE4726D083}"/>
              </a:ext>
            </a:extLst>
          </p:cNvPr>
          <p:cNvSpPr txBox="1"/>
          <p:nvPr/>
        </p:nvSpPr>
        <p:spPr>
          <a:xfrm rot="2676086">
            <a:off x="8706517" y="1402529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3A50EE-912D-AF03-1D88-C6B83F286D26}"/>
              </a:ext>
            </a:extLst>
          </p:cNvPr>
          <p:cNvGrpSpPr/>
          <p:nvPr/>
        </p:nvGrpSpPr>
        <p:grpSpPr>
          <a:xfrm>
            <a:off x="871434" y="3016366"/>
            <a:ext cx="4075866" cy="3069714"/>
            <a:chOff x="859410" y="3162670"/>
            <a:chExt cx="4075866" cy="3069714"/>
          </a:xfrm>
        </p:grpSpPr>
        <p:sp>
          <p:nvSpPr>
            <p:cNvPr id="2" name="Rounded Rectangle 2">
              <a:extLst>
                <a:ext uri="{FF2B5EF4-FFF2-40B4-BE49-F238E27FC236}">
                  <a16:creationId xmlns:a16="http://schemas.microsoft.com/office/drawing/2014/main" id="{A0AE3142-21FB-AB47-779F-2D5C44723B8E}"/>
                </a:ext>
              </a:extLst>
            </p:cNvPr>
            <p:cNvSpPr/>
            <p:nvPr/>
          </p:nvSpPr>
          <p:spPr bwMode="auto">
            <a:xfrm>
              <a:off x="2983013" y="3942309"/>
              <a:ext cx="1952263" cy="604047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Resistance management</a:t>
              </a:r>
            </a:p>
          </p:txBody>
        </p:sp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37DF8B45-51F4-019D-FF07-67D9D1AD6834}"/>
                </a:ext>
              </a:extLst>
            </p:cNvPr>
            <p:cNvSpPr/>
            <p:nvPr/>
          </p:nvSpPr>
          <p:spPr bwMode="auto">
            <a:xfrm>
              <a:off x="1932426" y="3162670"/>
              <a:ext cx="2011631" cy="553984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Create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chang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 plans</a:t>
              </a:r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08DD8AD8-2F02-67B3-52A9-5FD83A2187DA}"/>
                </a:ext>
              </a:extLst>
            </p:cNvPr>
            <p:cNvSpPr/>
            <p:nvPr/>
          </p:nvSpPr>
          <p:spPr bwMode="auto">
            <a:xfrm>
              <a:off x="859410" y="3926313"/>
              <a:ext cx="1952263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Measure adoption</a:t>
              </a:r>
            </a:p>
          </p:txBody>
        </p:sp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F3DA0DF4-31D4-A915-1A4A-D9030468EC01}"/>
                </a:ext>
              </a:extLst>
            </p:cNvPr>
            <p:cNvSpPr/>
            <p:nvPr/>
          </p:nvSpPr>
          <p:spPr bwMode="auto">
            <a:xfrm>
              <a:off x="2978773" y="5596346"/>
              <a:ext cx="195226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Build communities</a:t>
              </a:r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E6186406-521A-E79F-8A59-D1B668D4BC2F}"/>
                </a:ext>
              </a:extLst>
            </p:cNvPr>
            <p:cNvSpPr/>
            <p:nvPr/>
          </p:nvSpPr>
          <p:spPr bwMode="auto">
            <a:xfrm>
              <a:off x="1814819" y="4750735"/>
              <a:ext cx="2205117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Lead culture change</a:t>
              </a:r>
            </a:p>
          </p:txBody>
        </p:sp>
        <p:sp>
          <p:nvSpPr>
            <p:cNvPr id="11" name="Rounded Rectangle 32">
              <a:extLst>
                <a:ext uri="{FF2B5EF4-FFF2-40B4-BE49-F238E27FC236}">
                  <a16:creationId xmlns:a16="http://schemas.microsoft.com/office/drawing/2014/main" id="{27CAABC3-4504-787E-B484-EE2051E9872A}"/>
                </a:ext>
              </a:extLst>
            </p:cNvPr>
            <p:cNvSpPr/>
            <p:nvPr/>
          </p:nvSpPr>
          <p:spPr bwMode="auto">
            <a:xfrm>
              <a:off x="859411" y="5596346"/>
              <a:ext cx="195226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Develop success metrics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DE1E6C-972E-FC4C-79FC-F4F4C5500CC6}"/>
              </a:ext>
            </a:extLst>
          </p:cNvPr>
          <p:cNvGrpSpPr/>
          <p:nvPr/>
        </p:nvGrpSpPr>
        <p:grpSpPr>
          <a:xfrm>
            <a:off x="7210397" y="3016366"/>
            <a:ext cx="4124824" cy="3069714"/>
            <a:chOff x="7198373" y="3162670"/>
            <a:chExt cx="4124824" cy="3069714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A5710BFD-8CE8-237E-8A02-B3784382193E}"/>
                </a:ext>
              </a:extLst>
            </p:cNvPr>
            <p:cNvSpPr/>
            <p:nvPr/>
          </p:nvSpPr>
          <p:spPr bwMode="auto">
            <a:xfrm>
              <a:off x="7198373" y="3162670"/>
              <a:ext cx="2205911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Interview users and stakeholders</a:t>
              </a:r>
            </a:p>
          </p:txBody>
        </p:sp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1A9E7B94-E3BA-8D92-02A9-52348245BC3B}"/>
                </a:ext>
              </a:extLst>
            </p:cNvPr>
            <p:cNvSpPr/>
            <p:nvPr/>
          </p:nvSpPr>
          <p:spPr bwMode="auto">
            <a:xfrm>
              <a:off x="7198374" y="4750735"/>
              <a:ext cx="194146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Provide coaching</a:t>
              </a:r>
            </a:p>
          </p:txBody>
        </p:sp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FBD1EB1B-79F8-0BF9-8D4E-36559F5438B3}"/>
                </a:ext>
              </a:extLst>
            </p:cNvPr>
            <p:cNvSpPr/>
            <p:nvPr/>
          </p:nvSpPr>
          <p:spPr bwMode="auto">
            <a:xfrm>
              <a:off x="9304791" y="4750735"/>
              <a:ext cx="201840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Create training materials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787F98B-C24A-6E02-1BCF-DF4CDB99AA60}"/>
                </a:ext>
              </a:extLst>
            </p:cNvPr>
            <p:cNvSpPr/>
            <p:nvPr/>
          </p:nvSpPr>
          <p:spPr bwMode="auto">
            <a:xfrm>
              <a:off x="8259184" y="3926313"/>
              <a:ext cx="201840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Create awareness campaigns</a:t>
              </a:r>
            </a:p>
          </p:txBody>
        </p:sp>
        <p:sp>
          <p:nvSpPr>
            <p:cNvPr id="12" name="Rounded Rectangle 33">
              <a:extLst>
                <a:ext uri="{FF2B5EF4-FFF2-40B4-BE49-F238E27FC236}">
                  <a16:creationId xmlns:a16="http://schemas.microsoft.com/office/drawing/2014/main" id="{7ADFA031-F06D-676E-9A05-200CEB752CB2}"/>
                </a:ext>
              </a:extLst>
            </p:cNvPr>
            <p:cNvSpPr/>
            <p:nvPr/>
          </p:nvSpPr>
          <p:spPr bwMode="auto">
            <a:xfrm>
              <a:off x="9541711" y="3162670"/>
              <a:ext cx="167702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Evaluate feedback</a:t>
              </a:r>
            </a:p>
          </p:txBody>
        </p:sp>
        <p:sp>
          <p:nvSpPr>
            <p:cNvPr id="13" name="Rounded Rectangle 34">
              <a:extLst>
                <a:ext uri="{FF2B5EF4-FFF2-40B4-BE49-F238E27FC236}">
                  <a16:creationId xmlns:a16="http://schemas.microsoft.com/office/drawing/2014/main" id="{EAC37288-3C0F-5C0B-4361-9A0BE4A2572C}"/>
                </a:ext>
              </a:extLst>
            </p:cNvPr>
            <p:cNvSpPr/>
            <p:nvPr/>
          </p:nvSpPr>
          <p:spPr bwMode="auto">
            <a:xfrm>
              <a:off x="8190162" y="5592320"/>
              <a:ext cx="2245584" cy="640064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 project progress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652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B4467B5C-30AD-CDB7-8575-061D16DD3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025587" y="1247676"/>
            <a:ext cx="3722446" cy="4090403"/>
          </a:xfrm>
          <a:prstGeom prst="roundRect">
            <a:avLst>
              <a:gd name="adj" fmla="val 3648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bg1">
                <a:alpha val="46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8016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5892AB9-AA9C-690C-8006-139C2C7BBADE}"/>
              </a:ext>
            </a:extLst>
          </p:cNvPr>
          <p:cNvSpPr txBox="1">
            <a:spLocks/>
          </p:cNvSpPr>
          <p:nvPr/>
        </p:nvSpPr>
        <p:spPr>
          <a:xfrm>
            <a:off x="584200" y="467243"/>
            <a:ext cx="9891859" cy="5202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 dirty="0">
                <a:ln w="3175">
                  <a:noFill/>
                </a:ln>
                <a:gradFill>
                  <a:gsLst>
                    <a:gs pos="21000">
                      <a:schemeClr val="accent1"/>
                    </a:gs>
                    <a:gs pos="100000">
                      <a:schemeClr val="accent3"/>
                    </a:gs>
                  </a:gsLst>
                  <a:lin ang="2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>
                <a:ln w="3175"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Adoption and Change Management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893199-CB97-C56B-2CF8-3F83646E288E}"/>
              </a:ext>
            </a:extLst>
          </p:cNvPr>
          <p:cNvGrpSpPr/>
          <p:nvPr/>
        </p:nvGrpSpPr>
        <p:grpSpPr>
          <a:xfrm>
            <a:off x="490248" y="1232660"/>
            <a:ext cx="1545116" cy="948573"/>
            <a:chOff x="490248" y="1271732"/>
            <a:chExt cx="1545116" cy="948573"/>
          </a:xfrm>
        </p:grpSpPr>
        <p:sp>
          <p:nvSpPr>
            <p:cNvPr id="69" name="Rectangle: Rounded Corners 10">
              <a:extLst>
                <a:ext uri="{FF2B5EF4-FFF2-40B4-BE49-F238E27FC236}">
                  <a16:creationId xmlns:a16="http://schemas.microsoft.com/office/drawing/2014/main" id="{CEC881D5-E05E-42D3-84A4-114061087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1271732"/>
              <a:ext cx="1467125" cy="948573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351875-AB9A-2001-B890-0DFF710C6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759" y="1422025"/>
              <a:ext cx="380391" cy="378950"/>
              <a:chOff x="722532" y="2065617"/>
              <a:chExt cx="419101" cy="417513"/>
            </a:xfrm>
          </p:grpSpPr>
          <p:sp>
            <p:nvSpPr>
              <p:cNvPr id="7" name="Freeform 18">
                <a:extLst>
                  <a:ext uri="{FF2B5EF4-FFF2-40B4-BE49-F238E27FC236}">
                    <a16:creationId xmlns:a16="http://schemas.microsoft.com/office/drawing/2014/main" id="{C9BA9F5B-458A-6923-CCB2-E28A263A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532" y="2065617"/>
                <a:ext cx="104775" cy="103188"/>
              </a:xfrm>
              <a:custGeom>
                <a:avLst/>
                <a:gdLst>
                  <a:gd name="T0" fmla="*/ 0 w 106"/>
                  <a:gd name="T1" fmla="*/ 0 h 105"/>
                  <a:gd name="T2" fmla="*/ 0 w 106"/>
                  <a:gd name="T3" fmla="*/ 0 h 105"/>
                  <a:gd name="T4" fmla="*/ 0 w 106"/>
                  <a:gd name="T5" fmla="*/ 105 h 105"/>
                  <a:gd name="T6" fmla="*/ 26 w 106"/>
                  <a:gd name="T7" fmla="*/ 105 h 105"/>
                  <a:gd name="T8" fmla="*/ 26 w 106"/>
                  <a:gd name="T9" fmla="*/ 26 h 105"/>
                  <a:gd name="T10" fmla="*/ 106 w 106"/>
                  <a:gd name="T11" fmla="*/ 26 h 105"/>
                  <a:gd name="T12" fmla="*/ 106 w 106"/>
                  <a:gd name="T13" fmla="*/ 0 h 105"/>
                  <a:gd name="T14" fmla="*/ 0 w 106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5">
                    <a:moveTo>
                      <a:pt x="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26" y="105"/>
                    </a:lnTo>
                    <a:lnTo>
                      <a:pt x="26" y="26"/>
                    </a:lnTo>
                    <a:lnTo>
                      <a:pt x="106" y="26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 19">
                <a:extLst>
                  <a:ext uri="{FF2B5EF4-FFF2-40B4-BE49-F238E27FC236}">
                    <a16:creationId xmlns:a16="http://schemas.microsoft.com/office/drawing/2014/main" id="{35B6C463-E3B1-46E1-5FCB-90FF2E0E3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532" y="2379942"/>
                <a:ext cx="104775" cy="103188"/>
              </a:xfrm>
              <a:custGeom>
                <a:avLst/>
                <a:gdLst>
                  <a:gd name="T0" fmla="*/ 0 w 106"/>
                  <a:gd name="T1" fmla="*/ 0 h 106"/>
                  <a:gd name="T2" fmla="*/ 0 w 106"/>
                  <a:gd name="T3" fmla="*/ 0 h 106"/>
                  <a:gd name="T4" fmla="*/ 0 w 106"/>
                  <a:gd name="T5" fmla="*/ 106 h 106"/>
                  <a:gd name="T6" fmla="*/ 106 w 106"/>
                  <a:gd name="T7" fmla="*/ 106 h 106"/>
                  <a:gd name="T8" fmla="*/ 106 w 106"/>
                  <a:gd name="T9" fmla="*/ 80 h 106"/>
                  <a:gd name="T10" fmla="*/ 26 w 106"/>
                  <a:gd name="T11" fmla="*/ 80 h 106"/>
                  <a:gd name="T12" fmla="*/ 26 w 106"/>
                  <a:gd name="T13" fmla="*/ 0 h 106"/>
                  <a:gd name="T14" fmla="*/ 0 w 106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06" y="106"/>
                    </a:lnTo>
                    <a:lnTo>
                      <a:pt x="106" y="80"/>
                    </a:lnTo>
                    <a:lnTo>
                      <a:pt x="26" y="8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 20">
                <a:extLst>
                  <a:ext uri="{FF2B5EF4-FFF2-40B4-BE49-F238E27FC236}">
                    <a16:creationId xmlns:a16="http://schemas.microsoft.com/office/drawing/2014/main" id="{ECDB5752-746A-30AF-9614-6EE7D231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445" y="2065617"/>
                <a:ext cx="103188" cy="103188"/>
              </a:xfrm>
              <a:custGeom>
                <a:avLst/>
                <a:gdLst>
                  <a:gd name="T0" fmla="*/ 0 w 106"/>
                  <a:gd name="T1" fmla="*/ 0 h 105"/>
                  <a:gd name="T2" fmla="*/ 0 w 106"/>
                  <a:gd name="T3" fmla="*/ 0 h 105"/>
                  <a:gd name="T4" fmla="*/ 0 w 106"/>
                  <a:gd name="T5" fmla="*/ 26 h 105"/>
                  <a:gd name="T6" fmla="*/ 79 w 106"/>
                  <a:gd name="T7" fmla="*/ 26 h 105"/>
                  <a:gd name="T8" fmla="*/ 79 w 106"/>
                  <a:gd name="T9" fmla="*/ 105 h 105"/>
                  <a:gd name="T10" fmla="*/ 106 w 106"/>
                  <a:gd name="T11" fmla="*/ 105 h 105"/>
                  <a:gd name="T12" fmla="*/ 106 w 106"/>
                  <a:gd name="T13" fmla="*/ 0 h 105"/>
                  <a:gd name="T14" fmla="*/ 0 w 106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5">
                    <a:moveTo>
                      <a:pt x="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79" y="26"/>
                    </a:lnTo>
                    <a:lnTo>
                      <a:pt x="79" y="105"/>
                    </a:lnTo>
                    <a:lnTo>
                      <a:pt x="106" y="105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21">
                <a:extLst>
                  <a:ext uri="{FF2B5EF4-FFF2-40B4-BE49-F238E27FC236}">
                    <a16:creationId xmlns:a16="http://schemas.microsoft.com/office/drawing/2014/main" id="{C187EF7A-92C1-5D23-719D-E626E3083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445" y="2379942"/>
                <a:ext cx="103188" cy="103188"/>
              </a:xfrm>
              <a:custGeom>
                <a:avLst/>
                <a:gdLst>
                  <a:gd name="T0" fmla="*/ 79 w 106"/>
                  <a:gd name="T1" fmla="*/ 0 h 106"/>
                  <a:gd name="T2" fmla="*/ 79 w 106"/>
                  <a:gd name="T3" fmla="*/ 0 h 106"/>
                  <a:gd name="T4" fmla="*/ 79 w 106"/>
                  <a:gd name="T5" fmla="*/ 80 h 106"/>
                  <a:gd name="T6" fmla="*/ 0 w 106"/>
                  <a:gd name="T7" fmla="*/ 80 h 106"/>
                  <a:gd name="T8" fmla="*/ 0 w 106"/>
                  <a:gd name="T9" fmla="*/ 106 h 106"/>
                  <a:gd name="T10" fmla="*/ 106 w 106"/>
                  <a:gd name="T11" fmla="*/ 106 h 106"/>
                  <a:gd name="T12" fmla="*/ 106 w 106"/>
                  <a:gd name="T13" fmla="*/ 0 h 106"/>
                  <a:gd name="T14" fmla="*/ 79 w 106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6">
                    <a:moveTo>
                      <a:pt x="79" y="0"/>
                    </a:moveTo>
                    <a:lnTo>
                      <a:pt x="79" y="0"/>
                    </a:lnTo>
                    <a:lnTo>
                      <a:pt x="79" y="80"/>
                    </a:lnTo>
                    <a:lnTo>
                      <a:pt x="0" y="80"/>
                    </a:lnTo>
                    <a:lnTo>
                      <a:pt x="0" y="106"/>
                    </a:lnTo>
                    <a:lnTo>
                      <a:pt x="106" y="106"/>
                    </a:lnTo>
                    <a:lnTo>
                      <a:pt x="106" y="0"/>
                    </a:lnTo>
                    <a:lnTo>
                      <a:pt x="7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 22">
                <a:extLst>
                  <a:ext uri="{FF2B5EF4-FFF2-40B4-BE49-F238E27FC236}">
                    <a16:creationId xmlns:a16="http://schemas.microsoft.com/office/drawing/2014/main" id="{6AFAD0FB-6DD4-4188-001D-A5137E5CB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107" y="2168805"/>
                <a:ext cx="106363" cy="106363"/>
              </a:xfrm>
              <a:custGeom>
                <a:avLst/>
                <a:gdLst>
                  <a:gd name="T0" fmla="*/ 4 w 108"/>
                  <a:gd name="T1" fmla="*/ 75 h 108"/>
                  <a:gd name="T2" fmla="*/ 4 w 108"/>
                  <a:gd name="T3" fmla="*/ 75 h 108"/>
                  <a:gd name="T4" fmla="*/ 0 w 108"/>
                  <a:gd name="T5" fmla="*/ 54 h 108"/>
                  <a:gd name="T6" fmla="*/ 4 w 108"/>
                  <a:gd name="T7" fmla="*/ 33 h 108"/>
                  <a:gd name="T8" fmla="*/ 16 w 108"/>
                  <a:gd name="T9" fmla="*/ 16 h 108"/>
                  <a:gd name="T10" fmla="*/ 33 w 108"/>
                  <a:gd name="T11" fmla="*/ 4 h 108"/>
                  <a:gd name="T12" fmla="*/ 54 w 108"/>
                  <a:gd name="T13" fmla="*/ 0 h 108"/>
                  <a:gd name="T14" fmla="*/ 75 w 108"/>
                  <a:gd name="T15" fmla="*/ 4 h 108"/>
                  <a:gd name="T16" fmla="*/ 92 w 108"/>
                  <a:gd name="T17" fmla="*/ 16 h 108"/>
                  <a:gd name="T18" fmla="*/ 104 w 108"/>
                  <a:gd name="T19" fmla="*/ 33 h 108"/>
                  <a:gd name="T20" fmla="*/ 108 w 108"/>
                  <a:gd name="T21" fmla="*/ 54 h 108"/>
                  <a:gd name="T22" fmla="*/ 104 w 108"/>
                  <a:gd name="T23" fmla="*/ 75 h 108"/>
                  <a:gd name="T24" fmla="*/ 92 w 108"/>
                  <a:gd name="T25" fmla="*/ 92 h 108"/>
                  <a:gd name="T26" fmla="*/ 75 w 108"/>
                  <a:gd name="T27" fmla="*/ 104 h 108"/>
                  <a:gd name="T28" fmla="*/ 54 w 108"/>
                  <a:gd name="T29" fmla="*/ 108 h 108"/>
                  <a:gd name="T30" fmla="*/ 33 w 108"/>
                  <a:gd name="T31" fmla="*/ 104 h 108"/>
                  <a:gd name="T32" fmla="*/ 16 w 108"/>
                  <a:gd name="T33" fmla="*/ 92 h 108"/>
                  <a:gd name="T34" fmla="*/ 4 w 108"/>
                  <a:gd name="T35" fmla="*/ 7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08">
                    <a:moveTo>
                      <a:pt x="4" y="75"/>
                    </a:moveTo>
                    <a:lnTo>
                      <a:pt x="4" y="75"/>
                    </a:lnTo>
                    <a:cubicBezTo>
                      <a:pt x="1" y="68"/>
                      <a:pt x="0" y="61"/>
                      <a:pt x="0" y="54"/>
                    </a:cubicBezTo>
                    <a:cubicBezTo>
                      <a:pt x="0" y="46"/>
                      <a:pt x="1" y="39"/>
                      <a:pt x="4" y="33"/>
                    </a:cubicBezTo>
                    <a:cubicBezTo>
                      <a:pt x="7" y="26"/>
                      <a:pt x="11" y="20"/>
                      <a:pt x="16" y="16"/>
                    </a:cubicBezTo>
                    <a:cubicBezTo>
                      <a:pt x="20" y="11"/>
                      <a:pt x="26" y="7"/>
                      <a:pt x="33" y="4"/>
                    </a:cubicBezTo>
                    <a:cubicBezTo>
                      <a:pt x="39" y="1"/>
                      <a:pt x="46" y="0"/>
                      <a:pt x="54" y="0"/>
                    </a:cubicBezTo>
                    <a:cubicBezTo>
                      <a:pt x="61" y="0"/>
                      <a:pt x="68" y="1"/>
                      <a:pt x="75" y="4"/>
                    </a:cubicBezTo>
                    <a:cubicBezTo>
                      <a:pt x="81" y="7"/>
                      <a:pt x="87" y="11"/>
                      <a:pt x="92" y="16"/>
                    </a:cubicBezTo>
                    <a:cubicBezTo>
                      <a:pt x="97" y="20"/>
                      <a:pt x="101" y="26"/>
                      <a:pt x="104" y="33"/>
                    </a:cubicBezTo>
                    <a:cubicBezTo>
                      <a:pt x="106" y="39"/>
                      <a:pt x="108" y="46"/>
                      <a:pt x="108" y="54"/>
                    </a:cubicBezTo>
                    <a:cubicBezTo>
                      <a:pt x="108" y="61"/>
                      <a:pt x="106" y="68"/>
                      <a:pt x="104" y="75"/>
                    </a:cubicBezTo>
                    <a:cubicBezTo>
                      <a:pt x="101" y="81"/>
                      <a:pt x="97" y="87"/>
                      <a:pt x="92" y="92"/>
                    </a:cubicBezTo>
                    <a:cubicBezTo>
                      <a:pt x="87" y="97"/>
                      <a:pt x="81" y="101"/>
                      <a:pt x="75" y="104"/>
                    </a:cubicBezTo>
                    <a:cubicBezTo>
                      <a:pt x="68" y="106"/>
                      <a:pt x="61" y="108"/>
                      <a:pt x="54" y="108"/>
                    </a:cubicBezTo>
                    <a:cubicBezTo>
                      <a:pt x="46" y="108"/>
                      <a:pt x="39" y="106"/>
                      <a:pt x="33" y="104"/>
                    </a:cubicBezTo>
                    <a:cubicBezTo>
                      <a:pt x="26" y="101"/>
                      <a:pt x="20" y="97"/>
                      <a:pt x="16" y="92"/>
                    </a:cubicBezTo>
                    <a:cubicBezTo>
                      <a:pt x="11" y="87"/>
                      <a:pt x="7" y="81"/>
                      <a:pt x="4" y="7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D1C4E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Freeform 23">
                <a:extLst>
                  <a:ext uri="{FF2B5EF4-FFF2-40B4-BE49-F238E27FC236}">
                    <a16:creationId xmlns:a16="http://schemas.microsoft.com/office/drawing/2014/main" id="{75A534CC-7FEA-0A6F-B056-A54C67D4F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120" y="2302155"/>
                <a:ext cx="160338" cy="76200"/>
              </a:xfrm>
              <a:custGeom>
                <a:avLst/>
                <a:gdLst>
                  <a:gd name="T0" fmla="*/ 0 w 162"/>
                  <a:gd name="T1" fmla="*/ 77 h 77"/>
                  <a:gd name="T2" fmla="*/ 0 w 162"/>
                  <a:gd name="T3" fmla="*/ 77 h 77"/>
                  <a:gd name="T4" fmla="*/ 6 w 162"/>
                  <a:gd name="T5" fmla="*/ 49 h 77"/>
                  <a:gd name="T6" fmla="*/ 23 w 162"/>
                  <a:gd name="T7" fmla="*/ 24 h 77"/>
                  <a:gd name="T8" fmla="*/ 49 w 162"/>
                  <a:gd name="T9" fmla="*/ 6 h 77"/>
                  <a:gd name="T10" fmla="*/ 81 w 162"/>
                  <a:gd name="T11" fmla="*/ 0 h 77"/>
                  <a:gd name="T12" fmla="*/ 113 w 162"/>
                  <a:gd name="T13" fmla="*/ 6 h 77"/>
                  <a:gd name="T14" fmla="*/ 139 w 162"/>
                  <a:gd name="T15" fmla="*/ 23 h 77"/>
                  <a:gd name="T16" fmla="*/ 156 w 162"/>
                  <a:gd name="T17" fmla="*/ 49 h 77"/>
                  <a:gd name="T18" fmla="*/ 162 w 162"/>
                  <a:gd name="T19" fmla="*/ 77 h 77"/>
                  <a:gd name="T20" fmla="*/ 0 w 162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77">
                    <a:moveTo>
                      <a:pt x="0" y="77"/>
                    </a:moveTo>
                    <a:lnTo>
                      <a:pt x="0" y="77"/>
                    </a:lnTo>
                    <a:cubicBezTo>
                      <a:pt x="0" y="67"/>
                      <a:pt x="2" y="58"/>
                      <a:pt x="6" y="49"/>
                    </a:cubicBezTo>
                    <a:cubicBezTo>
                      <a:pt x="10" y="39"/>
                      <a:pt x="16" y="31"/>
                      <a:pt x="23" y="24"/>
                    </a:cubicBezTo>
                    <a:cubicBezTo>
                      <a:pt x="30" y="16"/>
                      <a:pt x="39" y="11"/>
                      <a:pt x="49" y="6"/>
                    </a:cubicBezTo>
                    <a:cubicBezTo>
                      <a:pt x="59" y="2"/>
                      <a:pt x="69" y="0"/>
                      <a:pt x="81" y="0"/>
                    </a:cubicBezTo>
                    <a:cubicBezTo>
                      <a:pt x="92" y="0"/>
                      <a:pt x="103" y="2"/>
                      <a:pt x="113" y="6"/>
                    </a:cubicBezTo>
                    <a:cubicBezTo>
                      <a:pt x="123" y="10"/>
                      <a:pt x="131" y="16"/>
                      <a:pt x="139" y="23"/>
                    </a:cubicBezTo>
                    <a:cubicBezTo>
                      <a:pt x="146" y="31"/>
                      <a:pt x="152" y="39"/>
                      <a:pt x="156" y="49"/>
                    </a:cubicBezTo>
                    <a:cubicBezTo>
                      <a:pt x="159" y="58"/>
                      <a:pt x="161" y="67"/>
                      <a:pt x="162" y="77"/>
                    </a:cubicBezTo>
                    <a:lnTo>
                      <a:pt x="0" y="7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1C4E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8A211B-E087-B85D-9053-5118881F033D}"/>
                </a:ext>
              </a:extLst>
            </p:cNvPr>
            <p:cNvSpPr txBox="1"/>
            <p:nvPr/>
          </p:nvSpPr>
          <p:spPr>
            <a:xfrm>
              <a:off x="568239" y="1842328"/>
              <a:ext cx="1467125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As someone in…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BF23C-012E-93EB-E110-92C78BA16A92}"/>
              </a:ext>
            </a:extLst>
          </p:cNvPr>
          <p:cNvGrpSpPr/>
          <p:nvPr/>
        </p:nvGrpSpPr>
        <p:grpSpPr>
          <a:xfrm>
            <a:off x="490248" y="2416352"/>
            <a:ext cx="1586245" cy="1234771"/>
            <a:chOff x="490248" y="2699751"/>
            <a:chExt cx="1586245" cy="1234771"/>
          </a:xfrm>
        </p:grpSpPr>
        <p:sp>
          <p:nvSpPr>
            <p:cNvPr id="68" name="Rectangle: Rounded Corners 10">
              <a:extLst>
                <a:ext uri="{FF2B5EF4-FFF2-40B4-BE49-F238E27FC236}">
                  <a16:creationId xmlns:a16="http://schemas.microsoft.com/office/drawing/2014/main" id="{F1157B40-B776-8163-07AF-53F459917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2699751"/>
              <a:ext cx="1467125" cy="1234771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70F6A-4168-EAFA-09B7-2E9CF18D2E94}"/>
                </a:ext>
              </a:extLst>
            </p:cNvPr>
            <p:cNvSpPr txBox="1"/>
            <p:nvPr/>
          </p:nvSpPr>
          <p:spPr>
            <a:xfrm>
              <a:off x="609368" y="3402762"/>
              <a:ext cx="146712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I want to…</a:t>
              </a: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5205409-82D8-F57F-45EA-B3C2ABB6C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1" y="2994189"/>
              <a:ext cx="238125" cy="289719"/>
            </a:xfrm>
            <a:custGeom>
              <a:avLst/>
              <a:gdLst>
                <a:gd name="T0" fmla="*/ 160 w 240"/>
                <a:gd name="T1" fmla="*/ 293 h 293"/>
                <a:gd name="T2" fmla="*/ 160 w 240"/>
                <a:gd name="T3" fmla="*/ 293 h 293"/>
                <a:gd name="T4" fmla="*/ 174 w 240"/>
                <a:gd name="T5" fmla="*/ 244 h 293"/>
                <a:gd name="T6" fmla="*/ 204 w 240"/>
                <a:gd name="T7" fmla="*/ 203 h 293"/>
                <a:gd name="T8" fmla="*/ 231 w 240"/>
                <a:gd name="T9" fmla="*/ 165 h 293"/>
                <a:gd name="T10" fmla="*/ 240 w 240"/>
                <a:gd name="T11" fmla="*/ 120 h 293"/>
                <a:gd name="T12" fmla="*/ 230 w 240"/>
                <a:gd name="T13" fmla="*/ 73 h 293"/>
                <a:gd name="T14" fmla="*/ 205 w 240"/>
                <a:gd name="T15" fmla="*/ 35 h 293"/>
                <a:gd name="T16" fmla="*/ 166 w 240"/>
                <a:gd name="T17" fmla="*/ 9 h 293"/>
                <a:gd name="T18" fmla="*/ 120 w 240"/>
                <a:gd name="T19" fmla="*/ 0 h 293"/>
                <a:gd name="T20" fmla="*/ 73 w 240"/>
                <a:gd name="T21" fmla="*/ 9 h 293"/>
                <a:gd name="T22" fmla="*/ 35 w 240"/>
                <a:gd name="T23" fmla="*/ 35 h 293"/>
                <a:gd name="T24" fmla="*/ 9 w 240"/>
                <a:gd name="T25" fmla="*/ 73 h 293"/>
                <a:gd name="T26" fmla="*/ 0 w 240"/>
                <a:gd name="T27" fmla="*/ 120 h 293"/>
                <a:gd name="T28" fmla="*/ 9 w 240"/>
                <a:gd name="T29" fmla="*/ 165 h 293"/>
                <a:gd name="T30" fmla="*/ 36 w 240"/>
                <a:gd name="T31" fmla="*/ 203 h 293"/>
                <a:gd name="T32" fmla="*/ 65 w 240"/>
                <a:gd name="T33" fmla="*/ 244 h 293"/>
                <a:gd name="T34" fmla="*/ 79 w 240"/>
                <a:gd name="T35" fmla="*/ 293 h 293"/>
                <a:gd name="T36" fmla="*/ 160 w 240"/>
                <a:gd name="T3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293">
                  <a:moveTo>
                    <a:pt x="160" y="293"/>
                  </a:moveTo>
                  <a:lnTo>
                    <a:pt x="160" y="293"/>
                  </a:lnTo>
                  <a:cubicBezTo>
                    <a:pt x="162" y="275"/>
                    <a:pt x="167" y="259"/>
                    <a:pt x="174" y="244"/>
                  </a:cubicBezTo>
                  <a:cubicBezTo>
                    <a:pt x="182" y="230"/>
                    <a:pt x="191" y="216"/>
                    <a:pt x="204" y="203"/>
                  </a:cubicBezTo>
                  <a:cubicBezTo>
                    <a:pt x="216" y="192"/>
                    <a:pt x="224" y="179"/>
                    <a:pt x="231" y="165"/>
                  </a:cubicBezTo>
                  <a:cubicBezTo>
                    <a:pt x="237" y="151"/>
                    <a:pt x="240" y="136"/>
                    <a:pt x="240" y="120"/>
                  </a:cubicBezTo>
                  <a:cubicBezTo>
                    <a:pt x="240" y="103"/>
                    <a:pt x="237" y="87"/>
                    <a:pt x="230" y="73"/>
                  </a:cubicBezTo>
                  <a:cubicBezTo>
                    <a:pt x="224" y="58"/>
                    <a:pt x="215" y="46"/>
                    <a:pt x="205" y="35"/>
                  </a:cubicBezTo>
                  <a:cubicBezTo>
                    <a:pt x="194" y="24"/>
                    <a:pt x="181" y="15"/>
                    <a:pt x="166" y="9"/>
                  </a:cubicBezTo>
                  <a:cubicBezTo>
                    <a:pt x="152" y="3"/>
                    <a:pt x="136" y="0"/>
                    <a:pt x="120" y="0"/>
                  </a:cubicBezTo>
                  <a:cubicBezTo>
                    <a:pt x="103" y="0"/>
                    <a:pt x="88" y="3"/>
                    <a:pt x="73" y="9"/>
                  </a:cubicBezTo>
                  <a:cubicBezTo>
                    <a:pt x="59" y="15"/>
                    <a:pt x="46" y="24"/>
                    <a:pt x="35" y="35"/>
                  </a:cubicBezTo>
                  <a:cubicBezTo>
                    <a:pt x="24" y="46"/>
                    <a:pt x="16" y="58"/>
                    <a:pt x="9" y="73"/>
                  </a:cubicBezTo>
                  <a:cubicBezTo>
                    <a:pt x="3" y="87"/>
                    <a:pt x="0" y="103"/>
                    <a:pt x="0" y="120"/>
                  </a:cubicBezTo>
                  <a:cubicBezTo>
                    <a:pt x="0" y="136"/>
                    <a:pt x="3" y="151"/>
                    <a:pt x="9" y="165"/>
                  </a:cubicBezTo>
                  <a:cubicBezTo>
                    <a:pt x="15" y="179"/>
                    <a:pt x="24" y="192"/>
                    <a:pt x="36" y="203"/>
                  </a:cubicBezTo>
                  <a:cubicBezTo>
                    <a:pt x="48" y="216"/>
                    <a:pt x="58" y="230"/>
                    <a:pt x="65" y="244"/>
                  </a:cubicBezTo>
                  <a:cubicBezTo>
                    <a:pt x="73" y="259"/>
                    <a:pt x="77" y="275"/>
                    <a:pt x="79" y="293"/>
                  </a:cubicBezTo>
                  <a:lnTo>
                    <a:pt x="160" y="293"/>
                  </a:lnTo>
                  <a:close/>
                </a:path>
              </a:pathLst>
            </a:custGeom>
            <a:noFill/>
            <a:ln w="25400" cap="rnd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98CC3D1-1954-E5DA-D2D2-024FD4FF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91923" y="3357741"/>
              <a:ext cx="79375" cy="51594"/>
            </a:xfrm>
            <a:custGeom>
              <a:avLst/>
              <a:gdLst>
                <a:gd name="T0" fmla="*/ 66 w 80"/>
                <a:gd name="T1" fmla="*/ 53 h 53"/>
                <a:gd name="T2" fmla="*/ 66 w 80"/>
                <a:gd name="T3" fmla="*/ 53 h 53"/>
                <a:gd name="T4" fmla="*/ 76 w 80"/>
                <a:gd name="T5" fmla="*/ 49 h 53"/>
                <a:gd name="T6" fmla="*/ 80 w 80"/>
                <a:gd name="T7" fmla="*/ 40 h 53"/>
                <a:gd name="T8" fmla="*/ 80 w 80"/>
                <a:gd name="T9" fmla="*/ 0 h 53"/>
                <a:gd name="T10" fmla="*/ 0 w 80"/>
                <a:gd name="T11" fmla="*/ 0 h 53"/>
                <a:gd name="T12" fmla="*/ 0 w 80"/>
                <a:gd name="T13" fmla="*/ 40 h 53"/>
                <a:gd name="T14" fmla="*/ 4 w 80"/>
                <a:gd name="T15" fmla="*/ 49 h 53"/>
                <a:gd name="T16" fmla="*/ 13 w 80"/>
                <a:gd name="T17" fmla="*/ 53 h 53"/>
                <a:gd name="T18" fmla="*/ 66 w 80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3">
                  <a:moveTo>
                    <a:pt x="66" y="53"/>
                  </a:moveTo>
                  <a:lnTo>
                    <a:pt x="66" y="53"/>
                  </a:lnTo>
                  <a:cubicBezTo>
                    <a:pt x="70" y="53"/>
                    <a:pt x="73" y="52"/>
                    <a:pt x="76" y="49"/>
                  </a:cubicBezTo>
                  <a:cubicBezTo>
                    <a:pt x="79" y="46"/>
                    <a:pt x="80" y="43"/>
                    <a:pt x="80" y="40"/>
                  </a:cubicBezTo>
                  <a:lnTo>
                    <a:pt x="80" y="0"/>
                  </a:lnTo>
                  <a:lnTo>
                    <a:pt x="0" y="0"/>
                  </a:lnTo>
                  <a:lnTo>
                    <a:pt x="0" y="40"/>
                  </a:lnTo>
                  <a:cubicBezTo>
                    <a:pt x="0" y="43"/>
                    <a:pt x="1" y="46"/>
                    <a:pt x="4" y="49"/>
                  </a:cubicBezTo>
                  <a:cubicBezTo>
                    <a:pt x="6" y="52"/>
                    <a:pt x="10" y="53"/>
                    <a:pt x="13" y="53"/>
                  </a:cubicBezTo>
                  <a:lnTo>
                    <a:pt x="66" y="53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CA5A24-FCAE-1C3F-1A0E-2C6F2386E93F}"/>
              </a:ext>
            </a:extLst>
          </p:cNvPr>
          <p:cNvGrpSpPr/>
          <p:nvPr/>
        </p:nvGrpSpPr>
        <p:grpSpPr>
          <a:xfrm>
            <a:off x="490248" y="3896277"/>
            <a:ext cx="1571571" cy="1247369"/>
            <a:chOff x="490248" y="4334676"/>
            <a:chExt cx="1571571" cy="1247369"/>
          </a:xfrm>
        </p:grpSpPr>
        <p:sp>
          <p:nvSpPr>
            <p:cNvPr id="5" name="Rectangle: Rounded Corners 10">
              <a:extLst>
                <a:ext uri="{FF2B5EF4-FFF2-40B4-BE49-F238E27FC236}">
                  <a16:creationId xmlns:a16="http://schemas.microsoft.com/office/drawing/2014/main" id="{3C3FCC47-6FE4-1566-92B3-9D5283BF2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4334676"/>
              <a:ext cx="1467125" cy="1247369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1B8D84-8D62-40A0-4779-91B9B602B47A}"/>
                </a:ext>
              </a:extLst>
            </p:cNvPr>
            <p:cNvSpPr txBox="1"/>
            <p:nvPr/>
          </p:nvSpPr>
          <p:spPr>
            <a:xfrm>
              <a:off x="594694" y="4991526"/>
              <a:ext cx="1467125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Using…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F8B081-128D-8D4F-D384-013B3B5E1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93284" y="4571774"/>
              <a:ext cx="355224" cy="356453"/>
              <a:chOff x="769241" y="5197687"/>
              <a:chExt cx="382323" cy="383646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08C28B4-D8DE-D238-C9AF-A26528144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772" y="5319395"/>
                <a:ext cx="84667" cy="83344"/>
              </a:xfrm>
              <a:custGeom>
                <a:avLst/>
                <a:gdLst>
                  <a:gd name="T0" fmla="*/ 22 w 85"/>
                  <a:gd name="T1" fmla="*/ 81 h 84"/>
                  <a:gd name="T2" fmla="*/ 22 w 85"/>
                  <a:gd name="T3" fmla="*/ 81 h 84"/>
                  <a:gd name="T4" fmla="*/ 3 w 85"/>
                  <a:gd name="T5" fmla="*/ 63 h 84"/>
                  <a:gd name="T6" fmla="*/ 8 w 85"/>
                  <a:gd name="T7" fmla="*/ 44 h 84"/>
                  <a:gd name="T8" fmla="*/ 20 w 85"/>
                  <a:gd name="T9" fmla="*/ 0 h 84"/>
                  <a:gd name="T10" fmla="*/ 52 w 85"/>
                  <a:gd name="T11" fmla="*/ 32 h 84"/>
                  <a:gd name="T12" fmla="*/ 85 w 85"/>
                  <a:gd name="T13" fmla="*/ 64 h 84"/>
                  <a:gd name="T14" fmla="*/ 41 w 85"/>
                  <a:gd name="T15" fmla="*/ 76 h 84"/>
                  <a:gd name="T16" fmla="*/ 22 w 85"/>
                  <a:gd name="T17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84">
                    <a:moveTo>
                      <a:pt x="22" y="81"/>
                    </a:moveTo>
                    <a:lnTo>
                      <a:pt x="22" y="81"/>
                    </a:lnTo>
                    <a:cubicBezTo>
                      <a:pt x="11" y="84"/>
                      <a:pt x="0" y="74"/>
                      <a:pt x="3" y="63"/>
                    </a:cubicBezTo>
                    <a:lnTo>
                      <a:pt x="8" y="44"/>
                    </a:lnTo>
                    <a:lnTo>
                      <a:pt x="20" y="0"/>
                    </a:lnTo>
                    <a:lnTo>
                      <a:pt x="52" y="32"/>
                    </a:lnTo>
                    <a:lnTo>
                      <a:pt x="85" y="64"/>
                    </a:lnTo>
                    <a:lnTo>
                      <a:pt x="41" y="76"/>
                    </a:ln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0078D4"/>
              </a:soli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FAFD7CEC-CBA6-9728-50BC-9225775B0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199" y="5251927"/>
                <a:ext cx="119063" cy="120385"/>
              </a:xfrm>
              <a:custGeom>
                <a:avLst/>
                <a:gdLst>
                  <a:gd name="T0" fmla="*/ 121 w 121"/>
                  <a:gd name="T1" fmla="*/ 67 h 123"/>
                  <a:gd name="T2" fmla="*/ 121 w 121"/>
                  <a:gd name="T3" fmla="*/ 67 h 123"/>
                  <a:gd name="T4" fmla="*/ 65 w 121"/>
                  <a:gd name="T5" fmla="*/ 123 h 123"/>
                  <a:gd name="T6" fmla="*/ 0 w 121"/>
                  <a:gd name="T7" fmla="*/ 58 h 123"/>
                  <a:gd name="T8" fmla="*/ 58 w 121"/>
                  <a:gd name="T9" fmla="*/ 0 h 123"/>
                  <a:gd name="T10" fmla="*/ 121 w 121"/>
                  <a:gd name="T11" fmla="*/ 6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" h="123">
                    <a:moveTo>
                      <a:pt x="121" y="67"/>
                    </a:moveTo>
                    <a:lnTo>
                      <a:pt x="121" y="67"/>
                    </a:lnTo>
                    <a:lnTo>
                      <a:pt x="65" y="123"/>
                    </a:lnTo>
                    <a:lnTo>
                      <a:pt x="0" y="58"/>
                    </a:lnTo>
                    <a:lnTo>
                      <a:pt x="58" y="0"/>
                    </a:lnTo>
                    <a:cubicBezTo>
                      <a:pt x="85" y="16"/>
                      <a:pt x="107" y="39"/>
                      <a:pt x="121" y="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8144623B-C6E1-C75D-F45A-9131CCC3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991" y="5392156"/>
                <a:ext cx="35719" cy="38365"/>
              </a:xfrm>
              <a:custGeom>
                <a:avLst/>
                <a:gdLst>
                  <a:gd name="T0" fmla="*/ 6 w 37"/>
                  <a:gd name="T1" fmla="*/ 11 h 39"/>
                  <a:gd name="T2" fmla="*/ 6 w 37"/>
                  <a:gd name="T3" fmla="*/ 11 h 39"/>
                  <a:gd name="T4" fmla="*/ 6 w 37"/>
                  <a:gd name="T5" fmla="*/ 33 h 39"/>
                  <a:gd name="T6" fmla="*/ 27 w 37"/>
                  <a:gd name="T7" fmla="*/ 33 h 39"/>
                  <a:gd name="T8" fmla="*/ 37 w 37"/>
                  <a:gd name="T9" fmla="*/ 23 h 39"/>
                  <a:gd name="T10" fmla="*/ 15 w 37"/>
                  <a:gd name="T11" fmla="*/ 0 h 39"/>
                  <a:gd name="T12" fmla="*/ 6 w 37"/>
                  <a:gd name="T1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9">
                    <a:moveTo>
                      <a:pt x="6" y="11"/>
                    </a:moveTo>
                    <a:lnTo>
                      <a:pt x="6" y="11"/>
                    </a:lnTo>
                    <a:cubicBezTo>
                      <a:pt x="0" y="17"/>
                      <a:pt x="0" y="27"/>
                      <a:pt x="6" y="33"/>
                    </a:cubicBezTo>
                    <a:cubicBezTo>
                      <a:pt x="12" y="39"/>
                      <a:pt x="21" y="39"/>
                      <a:pt x="27" y="33"/>
                    </a:cubicBezTo>
                    <a:lnTo>
                      <a:pt x="37" y="23"/>
                    </a:lnTo>
                    <a:lnTo>
                      <a:pt x="15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783FBEA0-C11D-5CF6-E1B3-AD6356B5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241" y="5197687"/>
                <a:ext cx="382323" cy="383646"/>
              </a:xfrm>
              <a:custGeom>
                <a:avLst/>
                <a:gdLst>
                  <a:gd name="T0" fmla="*/ 389 w 389"/>
                  <a:gd name="T1" fmla="*/ 195 h 390"/>
                  <a:gd name="T2" fmla="*/ 389 w 389"/>
                  <a:gd name="T3" fmla="*/ 195 h 390"/>
                  <a:gd name="T4" fmla="*/ 195 w 389"/>
                  <a:gd name="T5" fmla="*/ 390 h 390"/>
                  <a:gd name="T6" fmla="*/ 40 w 389"/>
                  <a:gd name="T7" fmla="*/ 313 h 390"/>
                  <a:gd name="T8" fmla="*/ 32 w 389"/>
                  <a:gd name="T9" fmla="*/ 345 h 390"/>
                  <a:gd name="T10" fmla="*/ 17 w 389"/>
                  <a:gd name="T11" fmla="*/ 357 h 390"/>
                  <a:gd name="T12" fmla="*/ 14 w 389"/>
                  <a:gd name="T13" fmla="*/ 357 h 390"/>
                  <a:gd name="T14" fmla="*/ 2 w 389"/>
                  <a:gd name="T15" fmla="*/ 338 h 390"/>
                  <a:gd name="T16" fmla="*/ 22 w 389"/>
                  <a:gd name="T17" fmla="*/ 254 h 390"/>
                  <a:gd name="T18" fmla="*/ 107 w 389"/>
                  <a:gd name="T19" fmla="*/ 273 h 390"/>
                  <a:gd name="T20" fmla="*/ 119 w 389"/>
                  <a:gd name="T21" fmla="*/ 292 h 390"/>
                  <a:gd name="T22" fmla="*/ 100 w 389"/>
                  <a:gd name="T23" fmla="*/ 303 h 390"/>
                  <a:gd name="T24" fmla="*/ 64 w 389"/>
                  <a:gd name="T25" fmla="*/ 295 h 390"/>
                  <a:gd name="T26" fmla="*/ 195 w 389"/>
                  <a:gd name="T27" fmla="*/ 359 h 390"/>
                  <a:gd name="T28" fmla="*/ 359 w 389"/>
                  <a:gd name="T29" fmla="*/ 195 h 390"/>
                  <a:gd name="T30" fmla="*/ 342 w 389"/>
                  <a:gd name="T31" fmla="*/ 122 h 390"/>
                  <a:gd name="T32" fmla="*/ 279 w 389"/>
                  <a:gd name="T33" fmla="*/ 55 h 390"/>
                  <a:gd name="T34" fmla="*/ 195 w 389"/>
                  <a:gd name="T35" fmla="*/ 31 h 390"/>
                  <a:gd name="T36" fmla="*/ 30 w 389"/>
                  <a:gd name="T37" fmla="*/ 195 h 390"/>
                  <a:gd name="T38" fmla="*/ 15 w 389"/>
                  <a:gd name="T39" fmla="*/ 211 h 390"/>
                  <a:gd name="T40" fmla="*/ 0 w 389"/>
                  <a:gd name="T41" fmla="*/ 195 h 390"/>
                  <a:gd name="T42" fmla="*/ 195 w 389"/>
                  <a:gd name="T43" fmla="*/ 0 h 390"/>
                  <a:gd name="T44" fmla="*/ 389 w 389"/>
                  <a:gd name="T45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9" h="390">
                    <a:moveTo>
                      <a:pt x="389" y="195"/>
                    </a:moveTo>
                    <a:lnTo>
                      <a:pt x="389" y="195"/>
                    </a:lnTo>
                    <a:cubicBezTo>
                      <a:pt x="389" y="303"/>
                      <a:pt x="302" y="390"/>
                      <a:pt x="195" y="390"/>
                    </a:cubicBezTo>
                    <a:cubicBezTo>
                      <a:pt x="133" y="390"/>
                      <a:pt x="76" y="362"/>
                      <a:pt x="40" y="313"/>
                    </a:cubicBezTo>
                    <a:lnTo>
                      <a:pt x="32" y="345"/>
                    </a:lnTo>
                    <a:cubicBezTo>
                      <a:pt x="31" y="352"/>
                      <a:pt x="24" y="357"/>
                      <a:pt x="17" y="357"/>
                    </a:cubicBezTo>
                    <a:cubicBezTo>
                      <a:pt x="16" y="357"/>
                      <a:pt x="15" y="357"/>
                      <a:pt x="14" y="357"/>
                    </a:cubicBezTo>
                    <a:cubicBezTo>
                      <a:pt x="6" y="355"/>
                      <a:pt x="1" y="347"/>
                      <a:pt x="2" y="338"/>
                    </a:cubicBezTo>
                    <a:lnTo>
                      <a:pt x="22" y="254"/>
                    </a:lnTo>
                    <a:lnTo>
                      <a:pt x="107" y="273"/>
                    </a:lnTo>
                    <a:cubicBezTo>
                      <a:pt x="115" y="275"/>
                      <a:pt x="120" y="283"/>
                      <a:pt x="119" y="292"/>
                    </a:cubicBezTo>
                    <a:cubicBezTo>
                      <a:pt x="117" y="300"/>
                      <a:pt x="108" y="305"/>
                      <a:pt x="100" y="303"/>
                    </a:cubicBezTo>
                    <a:lnTo>
                      <a:pt x="64" y="295"/>
                    </a:lnTo>
                    <a:cubicBezTo>
                      <a:pt x="95" y="336"/>
                      <a:pt x="143" y="359"/>
                      <a:pt x="195" y="359"/>
                    </a:cubicBezTo>
                    <a:cubicBezTo>
                      <a:pt x="285" y="359"/>
                      <a:pt x="359" y="286"/>
                      <a:pt x="359" y="195"/>
                    </a:cubicBezTo>
                    <a:cubicBezTo>
                      <a:pt x="359" y="169"/>
                      <a:pt x="353" y="144"/>
                      <a:pt x="342" y="122"/>
                    </a:cubicBezTo>
                    <a:cubicBezTo>
                      <a:pt x="328" y="94"/>
                      <a:pt x="306" y="71"/>
                      <a:pt x="279" y="55"/>
                    </a:cubicBezTo>
                    <a:cubicBezTo>
                      <a:pt x="254" y="40"/>
                      <a:pt x="225" y="31"/>
                      <a:pt x="195" y="31"/>
                    </a:cubicBezTo>
                    <a:cubicBezTo>
                      <a:pt x="104" y="31"/>
                      <a:pt x="30" y="105"/>
                      <a:pt x="30" y="195"/>
                    </a:cubicBezTo>
                    <a:cubicBezTo>
                      <a:pt x="30" y="204"/>
                      <a:pt x="23" y="211"/>
                      <a:pt x="15" y="211"/>
                    </a:cubicBezTo>
                    <a:cubicBezTo>
                      <a:pt x="7" y="211"/>
                      <a:pt x="0" y="204"/>
                      <a:pt x="0" y="195"/>
                    </a:cubicBezTo>
                    <a:cubicBezTo>
                      <a:pt x="0" y="88"/>
                      <a:pt x="87" y="0"/>
                      <a:pt x="195" y="0"/>
                    </a:cubicBezTo>
                    <a:cubicBezTo>
                      <a:pt x="302" y="0"/>
                      <a:pt x="389" y="88"/>
                      <a:pt x="389" y="1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135BA8-AF29-7D6A-C642-45EC4832E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65720" y="1566370"/>
            <a:ext cx="342728" cy="316818"/>
            <a:chOff x="8274253" y="1993111"/>
            <a:chExt cx="384968" cy="355865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E45231F-DF1A-27A5-5661-6C0C4E9E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253" y="2134663"/>
              <a:ext cx="333374" cy="214313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BC8DBB4A-4DE4-AD90-CB77-1F07D21C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253" y="2063226"/>
              <a:ext cx="50271" cy="38365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AB1E5F9B-8807-A4B9-CB7B-96E7583305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6274" y="2063226"/>
              <a:ext cx="302947" cy="197115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B9CC54C-701D-49DE-BFD2-5CF0B84B7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4951" y="1993111"/>
              <a:ext cx="302947" cy="37042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3D2250-7DC3-905C-3944-E729EC1DD2AE}"/>
              </a:ext>
            </a:extLst>
          </p:cNvPr>
          <p:cNvSpPr txBox="1"/>
          <p:nvPr/>
        </p:nvSpPr>
        <p:spPr>
          <a:xfrm>
            <a:off x="8745880" y="1512413"/>
            <a:ext cx="20823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I’ll know this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is successful when…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EF081-B0FD-AAD9-92F3-E7EAB455A059}"/>
              </a:ext>
            </a:extLst>
          </p:cNvPr>
          <p:cNvSpPr txBox="1"/>
          <p:nvPr/>
        </p:nvSpPr>
        <p:spPr>
          <a:xfrm>
            <a:off x="8020887" y="3158306"/>
            <a:ext cx="3483939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The value Copilot provided me in completing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this job (Functional, Emotional, Social)</a:t>
            </a:r>
          </a:p>
        </p:txBody>
      </p:sp>
      <p:sp>
        <p:nvSpPr>
          <p:cNvPr id="53" name="Rectangle: Rounded Corners 4">
            <a:extLst>
              <a:ext uri="{FF2B5EF4-FFF2-40B4-BE49-F238E27FC236}">
                <a16:creationId xmlns:a16="http://schemas.microsoft.com/office/drawing/2014/main" id="{FFF8D69D-BD72-1C2D-8DE9-6CCA316C3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90248" y="5498304"/>
            <a:ext cx="11307239" cy="1035001"/>
          </a:xfrm>
          <a:prstGeom prst="roundRect">
            <a:avLst>
              <a:gd name="adj" fmla="val 9723"/>
            </a:avLst>
          </a:prstGeom>
          <a:gradFill>
            <a:gsLst>
              <a:gs pos="0">
                <a:srgbClr val="C03BC4"/>
              </a:gs>
              <a:gs pos="37000">
                <a:srgbClr val="8661C5"/>
              </a:gs>
            </a:gsLst>
            <a:lin ang="2700000" scaled="0"/>
          </a:gradFill>
          <a:ln w="9525">
            <a:solidFill>
              <a:schemeClr val="bg1">
                <a:alpha val="46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: Rounded Corners 5">
            <a:extLst>
              <a:ext uri="{FF2B5EF4-FFF2-40B4-BE49-F238E27FC236}">
                <a16:creationId xmlns:a16="http://schemas.microsoft.com/office/drawing/2014/main" id="{2649D883-A5A1-AC26-1A2A-3402AA0257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277145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B52B32-CEE4-F7AD-AB2C-13FA07D16E1E}"/>
              </a:ext>
            </a:extLst>
          </p:cNvPr>
          <p:cNvSpPr txBox="1"/>
          <p:nvPr/>
        </p:nvSpPr>
        <p:spPr>
          <a:xfrm>
            <a:off x="2205594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Hours/week Spent</a:t>
            </a:r>
          </a:p>
        </p:txBody>
      </p:sp>
      <p:sp>
        <p:nvSpPr>
          <p:cNvPr id="56" name="Rectangle: Rounded Corners 39">
            <a:extLst>
              <a:ext uri="{FF2B5EF4-FFF2-40B4-BE49-F238E27FC236}">
                <a16:creationId xmlns:a16="http://schemas.microsoft.com/office/drawing/2014/main" id="{5E1FCFA8-CDE3-DABF-48AD-84166D7CBC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45338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005A6-E5DB-35AE-ED89-CA29BEEB8D1A}"/>
              </a:ext>
            </a:extLst>
          </p:cNvPr>
          <p:cNvSpPr txBox="1"/>
          <p:nvPr/>
        </p:nvSpPr>
        <p:spPr>
          <a:xfrm>
            <a:off x="4373786" y="5600147"/>
            <a:ext cx="112271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Efficiency Improvement</a:t>
            </a:r>
          </a:p>
        </p:txBody>
      </p:sp>
      <p:sp>
        <p:nvSpPr>
          <p:cNvPr id="58" name="Rectangle: Rounded Corners 50">
            <a:extLst>
              <a:ext uri="{FF2B5EF4-FFF2-40B4-BE49-F238E27FC236}">
                <a16:creationId xmlns:a16="http://schemas.microsoft.com/office/drawing/2014/main" id="{950A0CC7-8602-3B34-435B-D38BE438D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806924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83C46-A900-9A06-D73C-5C2E0D30FD59}"/>
              </a:ext>
            </a:extLst>
          </p:cNvPr>
          <p:cNvSpPr txBox="1"/>
          <p:nvPr/>
        </p:nvSpPr>
        <p:spPr>
          <a:xfrm>
            <a:off x="6733810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Unique Workers</a:t>
            </a:r>
          </a:p>
        </p:txBody>
      </p:sp>
      <p:sp>
        <p:nvSpPr>
          <p:cNvPr id="60" name="Rectangle: Rounded Corners 58">
            <a:extLst>
              <a:ext uri="{FF2B5EF4-FFF2-40B4-BE49-F238E27FC236}">
                <a16:creationId xmlns:a16="http://schemas.microsoft.com/office/drawing/2014/main" id="{38DA8422-DBE4-EF4B-FAA0-3DC242AD4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58308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D4E99-0264-EB91-BEBD-7F79CCDD1629}"/>
              </a:ext>
            </a:extLst>
          </p:cNvPr>
          <p:cNvSpPr txBox="1"/>
          <p:nvPr/>
        </p:nvSpPr>
        <p:spPr>
          <a:xfrm>
            <a:off x="9486757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Calculated</a:t>
            </a:r>
          </a:p>
        </p:txBody>
      </p:sp>
      <p:pic>
        <p:nvPicPr>
          <p:cNvPr id="62" name="Graphic 61" descr="Close with solid fill">
            <a:extLst>
              <a:ext uri="{FF2B5EF4-FFF2-40B4-BE49-F238E27FC236}">
                <a16:creationId xmlns:a16="http://schemas.microsoft.com/office/drawing/2014/main" id="{EDF15C31-0E70-BA4A-8834-7557AB9AE7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7374" y="6047330"/>
            <a:ext cx="277209" cy="277209"/>
          </a:xfrm>
          <a:prstGeom prst="rect">
            <a:avLst/>
          </a:prstGeom>
        </p:spPr>
      </p:pic>
      <p:pic>
        <p:nvPicPr>
          <p:cNvPr id="63" name="Graphic 62" descr="Close with solid fill">
            <a:extLst>
              <a:ext uri="{FF2B5EF4-FFF2-40B4-BE49-F238E27FC236}">
                <a16:creationId xmlns:a16="http://schemas.microsoft.com/office/drawing/2014/main" id="{F39CCCCC-5086-3302-168D-0E5AF16D16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8095" y="6047330"/>
            <a:ext cx="277209" cy="277209"/>
          </a:xfrm>
          <a:prstGeom prst="rect">
            <a:avLst/>
          </a:prstGeom>
        </p:spPr>
      </p:pic>
      <p:pic>
        <p:nvPicPr>
          <p:cNvPr id="64" name="Graphic 63" descr="Arrow Right with solid fill">
            <a:extLst>
              <a:ext uri="{FF2B5EF4-FFF2-40B4-BE49-F238E27FC236}">
                <a16:creationId xmlns:a16="http://schemas.microsoft.com/office/drawing/2014/main" id="{414813EE-F8D0-C3A4-E16F-8A556C2C363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6970" y="5933205"/>
            <a:ext cx="673597" cy="50545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CFC03F-3795-147F-46A1-285AF600D927}"/>
              </a:ext>
            </a:extLst>
          </p:cNvPr>
          <p:cNvSpPr txBox="1"/>
          <p:nvPr/>
        </p:nvSpPr>
        <p:spPr>
          <a:xfrm>
            <a:off x="10428614" y="5987418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Hours per week saving</a:t>
            </a:r>
          </a:p>
        </p:txBody>
      </p:sp>
      <p:pic>
        <p:nvPicPr>
          <p:cNvPr id="66" name="Graphic 65" descr="Stopwatch 75% with solid fill">
            <a:extLst>
              <a:ext uri="{FF2B5EF4-FFF2-40B4-BE49-F238E27FC236}">
                <a16:creationId xmlns:a16="http://schemas.microsoft.com/office/drawing/2014/main" id="{5B359537-A684-6B14-4E6A-E29360973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945" y="5667514"/>
            <a:ext cx="493837" cy="49383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C0659ED-2356-B20D-2937-63128FE0FD96}"/>
              </a:ext>
            </a:extLst>
          </p:cNvPr>
          <p:cNvSpPr txBox="1"/>
          <p:nvPr/>
        </p:nvSpPr>
        <p:spPr>
          <a:xfrm>
            <a:off x="649055" y="6146960"/>
            <a:ext cx="1002242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Time saving</a:t>
            </a:r>
          </a:p>
        </p:txBody>
      </p:sp>
      <p:sp>
        <p:nvSpPr>
          <p:cNvPr id="3" name="Rectangle: Rounded Corners 21">
            <a:extLst>
              <a:ext uri="{FF2B5EF4-FFF2-40B4-BE49-F238E27FC236}">
                <a16:creationId xmlns:a16="http://schemas.microsoft.com/office/drawing/2014/main" id="{D112F24D-6F5E-1C1E-DE5A-2FFC65F076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1252386"/>
            <a:ext cx="5451399" cy="933557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 change manager in my organization’s Adoption and Change Department</a:t>
            </a: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89643493-1317-E25D-E63F-E8E484CE23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2422870"/>
            <a:ext cx="5451399" cy="1234771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Be able to get users to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move through the change journey,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take on new software,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feel confident in being able to do their job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and be able to motivate others to accept change.</a:t>
            </a:r>
          </a:p>
        </p:txBody>
      </p:sp>
      <p:sp>
        <p:nvSpPr>
          <p:cNvPr id="26" name="Rectangle: Rounded Corners 36">
            <a:extLst>
              <a:ext uri="{FF2B5EF4-FFF2-40B4-BE49-F238E27FC236}">
                <a16:creationId xmlns:a16="http://schemas.microsoft.com/office/drawing/2014/main" id="{A78E9F38-D1DB-A9D0-3AA5-EB1A352CF4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3896276"/>
            <a:ext cx="5451399" cy="1247369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Outlook to send email campaigns out and ask for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Forms to collect survey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PowerPoint to create training materials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Word to create change plans</a:t>
            </a:r>
          </a:p>
        </p:txBody>
      </p:sp>
      <p:sp>
        <p:nvSpPr>
          <p:cNvPr id="27" name="Rectangle: Rounded Corners 44">
            <a:extLst>
              <a:ext uri="{FF2B5EF4-FFF2-40B4-BE49-F238E27FC236}">
                <a16:creationId xmlns:a16="http://schemas.microsoft.com/office/drawing/2014/main" id="{BFFDEB72-A1ED-887C-5159-FD501E0443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096287" y="2070768"/>
            <a:ext cx="3505129" cy="954674"/>
          </a:xfrm>
          <a:prstGeom prst="roundRect">
            <a:avLst>
              <a:gd name="adj" fmla="val 4085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Adoption of new software goes up and users are more productive.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My team’s metrics trend upwards and we hit our targets.</a:t>
            </a:r>
          </a:p>
        </p:txBody>
      </p: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0460EA19-131B-A3F6-89FC-F6A437C77E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086397" y="3644333"/>
            <a:ext cx="3515020" cy="1502261"/>
          </a:xfrm>
          <a:prstGeom prst="roundRect">
            <a:avLst>
              <a:gd name="adj" fmla="val 4085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Saves me 2 hours per week.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Spending less time chasing people up or writing boilerplate documents means I can focus more on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 can be more effective, and users get a better service from me as I can spend more time floorwalking and less time behind a laptop.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0E497-2BE8-D552-9214-8C3ED56C493E}"/>
              </a:ext>
            </a:extLst>
          </p:cNvPr>
          <p:cNvSpPr txBox="1"/>
          <p:nvPr/>
        </p:nvSpPr>
        <p:spPr>
          <a:xfrm rot="2676086">
            <a:off x="8706517" y="789071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</p:spTree>
    <p:extLst>
      <p:ext uri="{BB962C8B-B14F-4D97-AF65-F5344CB8AC3E}">
        <p14:creationId xmlns:p14="http://schemas.microsoft.com/office/powerpoint/2010/main" val="251646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Microsoft Word Logo">
            <a:extLst>
              <a:ext uri="{FF2B5EF4-FFF2-40B4-BE49-F238E27FC236}">
                <a16:creationId xmlns:a16="http://schemas.microsoft.com/office/drawing/2014/main" id="{E879C269-68CA-DF01-639C-3E0776C27E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4164969" y="7370824"/>
            <a:ext cx="534543" cy="534543"/>
            <a:chOff x="5006422" y="10181153"/>
            <a:chExt cx="659280" cy="659280"/>
          </a:xfrm>
        </p:grpSpPr>
        <p:sp>
          <p:nvSpPr>
            <p:cNvPr id="15" name="Rounded Rectangle 46">
              <a:extLst>
                <a:ext uri="{FF2B5EF4-FFF2-40B4-BE49-F238E27FC236}">
                  <a16:creationId xmlns:a16="http://schemas.microsoft.com/office/drawing/2014/main" id="{9F9B1806-11F6-A344-4440-28356AAA97BF}"/>
                </a:ext>
              </a:extLst>
            </p:cNvPr>
            <p:cNvSpPr/>
            <p:nvPr/>
          </p:nvSpPr>
          <p:spPr bwMode="auto">
            <a:xfrm>
              <a:off x="5006422" y="10181153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9924059-96BA-8F63-BB99-2BEC69436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279" t="26853" r="22699" b="26853"/>
            <a:stretch/>
          </p:blipFill>
          <p:spPr>
            <a:xfrm>
              <a:off x="5112857" y="10308272"/>
              <a:ext cx="446412" cy="405040"/>
            </a:xfrm>
            <a:prstGeom prst="rect">
              <a:avLst/>
            </a:prstGeom>
          </p:spPr>
        </p:pic>
      </p:grpSp>
      <p:grpSp>
        <p:nvGrpSpPr>
          <p:cNvPr id="21" name="Group 20" descr="Microsoft Copilot logo">
            <a:extLst>
              <a:ext uri="{FF2B5EF4-FFF2-40B4-BE49-F238E27FC236}">
                <a16:creationId xmlns:a16="http://schemas.microsoft.com/office/drawing/2014/main" id="{97FEE351-FF90-5DDC-D22E-11B9EA43BC26}"/>
              </a:ext>
            </a:extLst>
          </p:cNvPr>
          <p:cNvGrpSpPr>
            <a:grpSpLocks/>
          </p:cNvGrpSpPr>
          <p:nvPr/>
        </p:nvGrpSpPr>
        <p:grpSpPr>
          <a:xfrm>
            <a:off x="4848190" y="7370823"/>
            <a:ext cx="534544" cy="534544"/>
            <a:chOff x="3610465" y="1434675"/>
            <a:chExt cx="534543" cy="534543"/>
          </a:xfrm>
        </p:grpSpPr>
        <p:sp>
          <p:nvSpPr>
            <p:cNvPr id="22" name="Rounded Rectangle 46">
              <a:extLst>
                <a:ext uri="{FF2B5EF4-FFF2-40B4-BE49-F238E27FC236}">
                  <a16:creationId xmlns:a16="http://schemas.microsoft.com/office/drawing/2014/main" id="{59428C33-9658-70AF-BC78-EB7177867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610465" y="1434675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2" descr="Zip Co logo SVG free download, id: 101874 - Brandlogos.net">
              <a:hlinkClick r:id="rId4"/>
              <a:extLst>
                <a:ext uri="{FF2B5EF4-FFF2-40B4-BE49-F238E27FC236}">
                  <a16:creationId xmlns:a16="http://schemas.microsoft.com/office/drawing/2014/main" id="{ACA3BE62-6182-E4AF-F6E7-01DF2D2DC1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020" y="1580474"/>
              <a:ext cx="282965" cy="25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 descr="Copilot in a loop logo">
            <a:extLst>
              <a:ext uri="{FF2B5EF4-FFF2-40B4-BE49-F238E27FC236}">
                <a16:creationId xmlns:a16="http://schemas.microsoft.com/office/drawing/2014/main" id="{9DA14065-93DD-89C0-0578-20704736D9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5499753" y="7370824"/>
            <a:ext cx="534543" cy="534543"/>
            <a:chOff x="12648363" y="6739401"/>
            <a:chExt cx="534543" cy="534543"/>
          </a:xfrm>
        </p:grpSpPr>
        <p:sp>
          <p:nvSpPr>
            <p:cNvPr id="29" name="Rounded Rectangle 46">
              <a:hlinkClick r:id="rId6"/>
              <a:extLst>
                <a:ext uri="{FF2B5EF4-FFF2-40B4-BE49-F238E27FC236}">
                  <a16:creationId xmlns:a16="http://schemas.microsoft.com/office/drawing/2014/main" id="{5B66A518-557B-939E-74B4-188FDADCAAA3}"/>
                </a:ext>
              </a:extLst>
            </p:cNvPr>
            <p:cNvSpPr/>
            <p:nvPr/>
          </p:nvSpPr>
          <p:spPr bwMode="auto">
            <a:xfrm>
              <a:off x="12648363" y="6739401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Graphic 29">
              <a:hlinkClick r:id="rId6"/>
              <a:extLst>
                <a:ext uri="{FF2B5EF4-FFF2-40B4-BE49-F238E27FC236}">
                  <a16:creationId xmlns:a16="http://schemas.microsoft.com/office/drawing/2014/main" id="{BDC6CB73-4143-A5D5-ADFC-976BB699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24341" y="6815379"/>
              <a:ext cx="382586" cy="382585"/>
            </a:xfrm>
            <a:prstGeom prst="rect">
              <a:avLst/>
            </a:prstGeom>
          </p:spPr>
        </p:pic>
      </p:grpSp>
      <p:grpSp>
        <p:nvGrpSpPr>
          <p:cNvPr id="35" name="Group 34" descr="Microsoft Teams Logo">
            <a:extLst>
              <a:ext uri="{FF2B5EF4-FFF2-40B4-BE49-F238E27FC236}">
                <a16:creationId xmlns:a16="http://schemas.microsoft.com/office/drawing/2014/main" id="{95412A87-510F-0428-AD71-E03F3BB5FC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6792653" y="7370823"/>
            <a:ext cx="534544" cy="534544"/>
            <a:chOff x="3125234" y="13590476"/>
            <a:chExt cx="659280" cy="659280"/>
          </a:xfrm>
        </p:grpSpPr>
        <p:sp>
          <p:nvSpPr>
            <p:cNvPr id="36" name="Rounded Rectangle 56">
              <a:extLst>
                <a:ext uri="{FF2B5EF4-FFF2-40B4-BE49-F238E27FC236}">
                  <a16:creationId xmlns:a16="http://schemas.microsoft.com/office/drawing/2014/main" id="{2C9F921E-0721-6744-6C89-521B8978D069}"/>
                </a:ext>
              </a:extLst>
            </p:cNvPr>
            <p:cNvSpPr/>
            <p:nvPr/>
          </p:nvSpPr>
          <p:spPr bwMode="auto">
            <a:xfrm>
              <a:off x="3125234" y="13590476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9583D61-EAA7-E0B4-492C-634A0DDB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29606" y="13694555"/>
              <a:ext cx="451120" cy="451118"/>
            </a:xfrm>
            <a:prstGeom prst="rect">
              <a:avLst/>
            </a:prstGeom>
          </p:spPr>
        </p:pic>
      </p:grpSp>
      <p:grpSp>
        <p:nvGrpSpPr>
          <p:cNvPr id="46" name="Group 45" descr="Microsoft PowerPoint Logo">
            <a:extLst>
              <a:ext uri="{FF2B5EF4-FFF2-40B4-BE49-F238E27FC236}">
                <a16:creationId xmlns:a16="http://schemas.microsoft.com/office/drawing/2014/main" id="{9C6AFFCA-3FCE-40E6-4C72-BBBC7A8FC012}"/>
              </a:ext>
            </a:extLst>
          </p:cNvPr>
          <p:cNvGrpSpPr>
            <a:grpSpLocks/>
          </p:cNvGrpSpPr>
          <p:nvPr/>
        </p:nvGrpSpPr>
        <p:grpSpPr>
          <a:xfrm>
            <a:off x="7452732" y="7370824"/>
            <a:ext cx="534543" cy="534543"/>
            <a:chOff x="587375" y="1790700"/>
            <a:chExt cx="1371600" cy="137160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A118E62-9E60-9322-23C4-4DEC1D446ED9}"/>
                </a:ext>
              </a:extLst>
            </p:cNvPr>
            <p:cNvSpPr/>
            <p:nvPr/>
          </p:nvSpPr>
          <p:spPr bwMode="auto">
            <a:xfrm>
              <a:off x="587375" y="1790700"/>
              <a:ext cx="1371600" cy="13716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2" descr="Microsoft PowerPoint Logo - PNG and Vector - Logo Download">
              <a:hlinkClick r:id="rId11"/>
              <a:extLst>
                <a:ext uri="{FF2B5EF4-FFF2-40B4-BE49-F238E27FC236}">
                  <a16:creationId xmlns:a16="http://schemas.microsoft.com/office/drawing/2014/main" id="{3EC3F8E4-1E27-19ED-4A74-335E2B052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43" y="2057400"/>
              <a:ext cx="901064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41B347-A622-65D4-31AB-EE6949EFEF92}"/>
              </a:ext>
            </a:extLst>
          </p:cNvPr>
          <p:cNvGrpSpPr/>
          <p:nvPr/>
        </p:nvGrpSpPr>
        <p:grpSpPr>
          <a:xfrm>
            <a:off x="3532298" y="7395169"/>
            <a:ext cx="485852" cy="485852"/>
            <a:chOff x="9403139" y="934041"/>
            <a:chExt cx="485852" cy="485852"/>
          </a:xfrm>
        </p:grpSpPr>
        <p:sp>
          <p:nvSpPr>
            <p:cNvPr id="58" name="Rounded Rectangle 46">
              <a:hlinkClick r:id="rId13"/>
              <a:extLst>
                <a:ext uri="{FF2B5EF4-FFF2-40B4-BE49-F238E27FC236}">
                  <a16:creationId xmlns:a16="http://schemas.microsoft.com/office/drawing/2014/main" id="{4163A06B-8CF5-2B0C-67F2-AA2F517F44FE}"/>
                </a:ext>
              </a:extLst>
            </p:cNvPr>
            <p:cNvSpPr/>
            <p:nvPr/>
          </p:nvSpPr>
          <p:spPr bwMode="auto">
            <a:xfrm>
              <a:off x="9403139" y="934041"/>
              <a:ext cx="485852" cy="485852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7C2D32F-FB73-3F4A-B8C1-63EE1581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23993" y="978259"/>
              <a:ext cx="402760" cy="4027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3417C-E777-6A51-1480-9054A3F65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8115178" y="7370824"/>
            <a:ext cx="534543" cy="534543"/>
            <a:chOff x="12778532" y="5665565"/>
            <a:chExt cx="534543" cy="534543"/>
          </a:xfrm>
        </p:grpSpPr>
        <p:sp>
          <p:nvSpPr>
            <p:cNvPr id="61" name="Rounded Rectangle 46">
              <a:hlinkClick r:id="rId15"/>
              <a:extLst>
                <a:ext uri="{FF2B5EF4-FFF2-40B4-BE49-F238E27FC236}">
                  <a16:creationId xmlns:a16="http://schemas.microsoft.com/office/drawing/2014/main" id="{86460407-7CBB-2812-4B09-9266C47FD218}"/>
                </a:ext>
              </a:extLst>
            </p:cNvPr>
            <p:cNvSpPr/>
            <p:nvPr/>
          </p:nvSpPr>
          <p:spPr bwMode="auto">
            <a:xfrm>
              <a:off x="12778532" y="5665565"/>
              <a:ext cx="534543" cy="534543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 descr="A picture containing graphics, logo, symbol, electric blue&#10;&#10;Description automatically generated">
              <a:hlinkClick r:id="rId15"/>
              <a:extLst>
                <a:ext uri="{FF2B5EF4-FFF2-40B4-BE49-F238E27FC236}">
                  <a16:creationId xmlns:a16="http://schemas.microsoft.com/office/drawing/2014/main" id="{65447BFC-20B2-1D1B-BBA9-57EDE4A37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870088" y="5768479"/>
              <a:ext cx="382583" cy="37125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2DEE21-8E0E-52E5-08AD-E3EFDA6C6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8783986" y="7370824"/>
            <a:ext cx="534543" cy="534543"/>
            <a:chOff x="12498914" y="5650593"/>
            <a:chExt cx="534543" cy="534543"/>
          </a:xfrm>
        </p:grpSpPr>
        <p:sp>
          <p:nvSpPr>
            <p:cNvPr id="64" name="Rounded Rectangle 46">
              <a:hlinkClick r:id="rId17"/>
              <a:extLst>
                <a:ext uri="{FF2B5EF4-FFF2-40B4-BE49-F238E27FC236}">
                  <a16:creationId xmlns:a16="http://schemas.microsoft.com/office/drawing/2014/main" id="{C3D6445B-C01A-66F7-7BED-38BCBAE986D7}"/>
                </a:ext>
              </a:extLst>
            </p:cNvPr>
            <p:cNvSpPr/>
            <p:nvPr/>
          </p:nvSpPr>
          <p:spPr bwMode="auto">
            <a:xfrm>
              <a:off x="12498914" y="5650593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 descr="Whiteboard icon in Windows 11 Color Style">
              <a:hlinkClick r:id="rId17"/>
              <a:extLst>
                <a:ext uri="{FF2B5EF4-FFF2-40B4-BE49-F238E27FC236}">
                  <a16:creationId xmlns:a16="http://schemas.microsoft.com/office/drawing/2014/main" id="{20992CE1-508E-DEE2-EDD1-5D3602778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2494" y="5733219"/>
              <a:ext cx="382585" cy="38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 descr="Microsoft OneNote Logo">
            <a:extLst>
              <a:ext uri="{FF2B5EF4-FFF2-40B4-BE49-F238E27FC236}">
                <a16:creationId xmlns:a16="http://schemas.microsoft.com/office/drawing/2014/main" id="{03D975C9-0754-6F5D-84D6-8415AC3F9C64}"/>
              </a:ext>
            </a:extLst>
          </p:cNvPr>
          <p:cNvGrpSpPr/>
          <p:nvPr/>
        </p:nvGrpSpPr>
        <p:grpSpPr>
          <a:xfrm>
            <a:off x="9446432" y="7395169"/>
            <a:ext cx="485852" cy="485852"/>
            <a:chOff x="587375" y="3695700"/>
            <a:chExt cx="1371600" cy="1371600"/>
          </a:xfrm>
        </p:grpSpPr>
        <p:sp>
          <p:nvSpPr>
            <p:cNvPr id="67" name="Rounded Rectangle 46">
              <a:hlinkClick r:id="rId13"/>
              <a:extLst>
                <a:ext uri="{FF2B5EF4-FFF2-40B4-BE49-F238E27FC236}">
                  <a16:creationId xmlns:a16="http://schemas.microsoft.com/office/drawing/2014/main" id="{98356EA6-4D98-F1B7-BC1E-DE241C1F15AB}"/>
                </a:ext>
              </a:extLst>
            </p:cNvPr>
            <p:cNvSpPr/>
            <p:nvPr/>
          </p:nvSpPr>
          <p:spPr bwMode="auto">
            <a:xfrm>
              <a:off x="587375" y="3695700"/>
              <a:ext cx="1371600" cy="13716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67" descr="Onenote Icon of Flat style - Available in SVG, PNG, EPS, AI &amp; Icon fonts">
              <a:hlinkClick r:id="rId19"/>
              <a:extLst>
                <a:ext uri="{FF2B5EF4-FFF2-40B4-BE49-F238E27FC236}">
                  <a16:creationId xmlns:a16="http://schemas.microsoft.com/office/drawing/2014/main" id="{853B5D31-4BC9-20EC-ACAA-CA89E09F8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30" y="3890656"/>
              <a:ext cx="981689" cy="98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 descr="Excel icon">
            <a:extLst>
              <a:ext uri="{FF2B5EF4-FFF2-40B4-BE49-F238E27FC236}">
                <a16:creationId xmlns:a16="http://schemas.microsoft.com/office/drawing/2014/main" id="{F9207DE3-2037-E6CF-7D1B-FF11910DEADD}"/>
              </a:ext>
            </a:extLst>
          </p:cNvPr>
          <p:cNvGrpSpPr/>
          <p:nvPr/>
        </p:nvGrpSpPr>
        <p:grpSpPr>
          <a:xfrm>
            <a:off x="2715235" y="7272335"/>
            <a:ext cx="731520" cy="731520"/>
            <a:chOff x="7192195" y="1606515"/>
            <a:chExt cx="731520" cy="731520"/>
          </a:xfrm>
        </p:grpSpPr>
        <p:sp>
          <p:nvSpPr>
            <p:cNvPr id="70" name="Rounded Rectangle 56">
              <a:extLst>
                <a:ext uri="{FF2B5EF4-FFF2-40B4-BE49-F238E27FC236}">
                  <a16:creationId xmlns:a16="http://schemas.microsoft.com/office/drawing/2014/main" id="{F33E5C63-3071-3A32-B18D-2B02EB2B99AA}"/>
                </a:ext>
              </a:extLst>
            </p:cNvPr>
            <p:cNvSpPr/>
            <p:nvPr/>
          </p:nvSpPr>
          <p:spPr bwMode="auto">
            <a:xfrm>
              <a:off x="7309922" y="1700240"/>
              <a:ext cx="534544" cy="53454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Graphic 123">
              <a:extLst>
                <a:ext uri="{FF2B5EF4-FFF2-40B4-BE49-F238E27FC236}">
                  <a16:creationId xmlns:a16="http://schemas.microsoft.com/office/drawing/2014/main" id="{98BA802C-F62B-98F2-B772-9722A0579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92195" y="1606515"/>
              <a:ext cx="731520" cy="731520"/>
            </a:xfrm>
            <a:prstGeom prst="rect">
              <a:avLst/>
            </a:prstGeom>
          </p:spPr>
        </p:pic>
      </p:grpSp>
      <p:grpSp>
        <p:nvGrpSpPr>
          <p:cNvPr id="72" name="Group 71" descr="Microsoft Outlook icon">
            <a:extLst>
              <a:ext uri="{FF2B5EF4-FFF2-40B4-BE49-F238E27FC236}">
                <a16:creationId xmlns:a16="http://schemas.microsoft.com/office/drawing/2014/main" id="{BC99A761-2887-7DE8-7F19-144AF1B6D7F7}"/>
              </a:ext>
            </a:extLst>
          </p:cNvPr>
          <p:cNvGrpSpPr/>
          <p:nvPr/>
        </p:nvGrpSpPr>
        <p:grpSpPr>
          <a:xfrm>
            <a:off x="2072603" y="7292455"/>
            <a:ext cx="691280" cy="691280"/>
            <a:chOff x="8408890" y="8865151"/>
            <a:chExt cx="852590" cy="852590"/>
          </a:xfrm>
        </p:grpSpPr>
        <p:sp>
          <p:nvSpPr>
            <p:cNvPr id="73" name="Rounded Rectangle 64">
              <a:extLst>
                <a:ext uri="{FF2B5EF4-FFF2-40B4-BE49-F238E27FC236}">
                  <a16:creationId xmlns:a16="http://schemas.microsoft.com/office/drawing/2014/main" id="{2D40F58B-202E-18E5-275E-AD73B23CA927}"/>
                </a:ext>
              </a:extLst>
            </p:cNvPr>
            <p:cNvSpPr/>
            <p:nvPr/>
          </p:nvSpPr>
          <p:spPr bwMode="auto">
            <a:xfrm>
              <a:off x="8523479" y="8961806"/>
              <a:ext cx="659280" cy="65928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4" name="Graphic 120">
              <a:extLst>
                <a:ext uri="{FF2B5EF4-FFF2-40B4-BE49-F238E27FC236}">
                  <a16:creationId xmlns:a16="http://schemas.microsoft.com/office/drawing/2014/main" id="{4CB54A65-7A92-0CA0-0AFC-CA46FB4C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408890" y="8865151"/>
              <a:ext cx="852590" cy="85259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DF378F-7AF0-18A7-C8ED-E141583C0950}"/>
              </a:ext>
            </a:extLst>
          </p:cNvPr>
          <p:cNvGrpSpPr/>
          <p:nvPr/>
        </p:nvGrpSpPr>
        <p:grpSpPr>
          <a:xfrm>
            <a:off x="6122788" y="7370823"/>
            <a:ext cx="569167" cy="534544"/>
            <a:chOff x="4317425" y="101134"/>
            <a:chExt cx="569167" cy="534544"/>
          </a:xfrm>
        </p:grpSpPr>
        <p:sp>
          <p:nvSpPr>
            <p:cNvPr id="81" name="Rounded Rectangle 46">
              <a:hlinkClick r:id="rId13"/>
              <a:extLst>
                <a:ext uri="{FF2B5EF4-FFF2-40B4-BE49-F238E27FC236}">
                  <a16:creationId xmlns:a16="http://schemas.microsoft.com/office/drawing/2014/main" id="{14BE2441-33ED-C3D8-C165-E2A7EF00078E}"/>
                </a:ext>
              </a:extLst>
            </p:cNvPr>
            <p:cNvSpPr/>
            <p:nvPr/>
          </p:nvSpPr>
          <p:spPr bwMode="auto">
            <a:xfrm>
              <a:off x="4317425" y="101134"/>
              <a:ext cx="569167" cy="534544"/>
            </a:xfrm>
            <a:prstGeom prst="roundRect">
              <a:avLst/>
            </a:prstGeom>
            <a:solidFill>
              <a:srgbClr val="EFCB00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3B1EEDA-0E28-C573-2884-7B14CBCAF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391974" y="164544"/>
              <a:ext cx="419297" cy="419297"/>
            </a:xfrm>
            <a:prstGeom prst="rect">
              <a:avLst/>
            </a:prstGeom>
          </p:spPr>
        </p:pic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40621A6B-6BF1-185D-11FF-9E44BC5EF6E5}"/>
              </a:ext>
            </a:extLst>
          </p:cNvPr>
          <p:cNvSpPr txBox="1">
            <a:spLocks/>
          </p:cNvSpPr>
          <p:nvPr/>
        </p:nvSpPr>
        <p:spPr>
          <a:xfrm>
            <a:off x="584200" y="485650"/>
            <a:ext cx="10231018" cy="47474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-50" baseline="0" dirty="0" smtClean="0">
                <a:ln w="3175">
                  <a:noFill/>
                </a:ln>
                <a:gradFill>
                  <a:gsLst>
                    <a:gs pos="50000">
                      <a:schemeClr val="accent5"/>
                    </a:gs>
                    <a:gs pos="0">
                      <a:schemeClr val="accent1"/>
                    </a:gs>
                    <a:gs pos="100000">
                      <a:srgbClr val="C73ECC"/>
                    </a:gs>
                  </a:gsLst>
                  <a:lin ang="27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50" normalizeH="0" baseline="0" noProof="0">
                <a:ln w="3175"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Adoption of a new software tool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009F068-E138-40A8-3372-F7401C1A7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599847"/>
            <a:ext cx="12188952" cy="4713514"/>
            <a:chOff x="0" y="1672999"/>
            <a:chExt cx="12188952" cy="4713514"/>
          </a:xfrm>
        </p:grpSpPr>
        <p:sp>
          <p:nvSpPr>
            <p:cNvPr id="87" name="Rectangle: Rounded Corners 6">
              <a:extLst>
                <a:ext uri="{FF2B5EF4-FFF2-40B4-BE49-F238E27FC236}">
                  <a16:creationId xmlns:a16="http://schemas.microsoft.com/office/drawing/2014/main" id="{697318CE-EED6-0BBE-0D5A-29A6EF39F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63" y="171572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8" name="Rectangle: Rounded Corners 6">
              <a:extLst>
                <a:ext uri="{FF2B5EF4-FFF2-40B4-BE49-F238E27FC236}">
                  <a16:creationId xmlns:a16="http://schemas.microsoft.com/office/drawing/2014/main" id="{41BAAC8B-8D12-02F5-258A-2259999DF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78" y="171572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9" name="Rectangle: Rounded Corners 6">
              <a:extLst>
                <a:ext uri="{FF2B5EF4-FFF2-40B4-BE49-F238E27FC236}">
                  <a16:creationId xmlns:a16="http://schemas.microsoft.com/office/drawing/2014/main" id="{002A57C9-65AC-3395-1801-1034696B8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557" y="168751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0" name="Rectangle: Rounded Corners 3">
              <a:extLst>
                <a:ext uri="{FF2B5EF4-FFF2-40B4-BE49-F238E27FC236}">
                  <a16:creationId xmlns:a16="http://schemas.microsoft.com/office/drawing/2014/main" id="{DC22D874-9809-D3B5-33C2-F01D0ECB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0" y="1672999"/>
              <a:ext cx="12188952" cy="45719"/>
            </a:xfrm>
            <a:prstGeom prst="roundRect">
              <a:avLst>
                <a:gd name="adj" fmla="val 11366"/>
              </a:avLst>
            </a:prstGeom>
            <a:gradFill flip="none" rotWithShape="1"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1" name="Rectangle: Rounded Corners 6">
              <a:extLst>
                <a:ext uri="{FF2B5EF4-FFF2-40B4-BE49-F238E27FC236}">
                  <a16:creationId xmlns:a16="http://schemas.microsoft.com/office/drawing/2014/main" id="{BDEE7F25-A3F0-08C3-2751-860EEC8B8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63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2" name="Rectangle: Rounded Corners 6">
              <a:extLst>
                <a:ext uri="{FF2B5EF4-FFF2-40B4-BE49-F238E27FC236}">
                  <a16:creationId xmlns:a16="http://schemas.microsoft.com/office/drawing/2014/main" id="{6A3F8432-651E-3AA0-5AC0-7BE1DC6F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78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3" name="Rectangle: Rounded Corners 6">
              <a:extLst>
                <a:ext uri="{FF2B5EF4-FFF2-40B4-BE49-F238E27FC236}">
                  <a16:creationId xmlns:a16="http://schemas.microsoft.com/office/drawing/2014/main" id="{6AFCDB60-0FDD-232A-BF23-DB6F4C120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557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4" name="Rectangle: Rounded Corners 3">
              <a:extLst>
                <a:ext uri="{FF2B5EF4-FFF2-40B4-BE49-F238E27FC236}">
                  <a16:creationId xmlns:a16="http://schemas.microsoft.com/office/drawing/2014/main" id="{63C6121D-446C-CA9F-E2D8-ECCB1DFEC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0" y="4274912"/>
              <a:ext cx="12188952" cy="45719"/>
            </a:xfrm>
            <a:prstGeom prst="roundRect">
              <a:avLst>
                <a:gd name="adj" fmla="val 11366"/>
              </a:avLst>
            </a:prstGeom>
            <a:gradFill flip="none" rotWithShape="1"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8661F52-1E48-24BB-31A7-B7A1416DA42F}"/>
              </a:ext>
            </a:extLst>
          </p:cNvPr>
          <p:cNvSpPr txBox="1">
            <a:spLocks/>
          </p:cNvSpPr>
          <p:nvPr/>
        </p:nvSpPr>
        <p:spPr>
          <a:xfrm>
            <a:off x="754898" y="1765216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Create a change plan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8E94FD1D-A747-6F35-4F78-5C58985ABCE6}"/>
              </a:ext>
            </a:extLst>
          </p:cNvPr>
          <p:cNvSpPr txBox="1">
            <a:spLocks/>
          </p:cNvSpPr>
          <p:nvPr/>
        </p:nvSpPr>
        <p:spPr>
          <a:xfrm>
            <a:off x="754898" y="2015524"/>
            <a:ext cx="2982142" cy="3231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 change plan is essential for successful adoption of a service. </a:t>
            </a:r>
          </a:p>
        </p:txBody>
      </p:sp>
      <p:sp>
        <p:nvSpPr>
          <p:cNvPr id="97" name="Rectangle: Rounded Corners 6">
            <a:extLst>
              <a:ext uri="{FF2B5EF4-FFF2-40B4-BE49-F238E27FC236}">
                <a16:creationId xmlns:a16="http://schemas.microsoft.com/office/drawing/2014/main" id="{554A1916-4D47-D3FE-2132-34D56FEF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7209" y="2598063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5B0082EB-8388-89A0-08DA-36E5AE4EF6CD}"/>
              </a:ext>
            </a:extLst>
          </p:cNvPr>
          <p:cNvSpPr txBox="1">
            <a:spLocks/>
          </p:cNvSpPr>
          <p:nvPr/>
        </p:nvSpPr>
        <p:spPr>
          <a:xfrm>
            <a:off x="878319" y="2715159"/>
            <a:ext cx="2735299" cy="76944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Create an adoption plan for the adoption of Dynamics 365 CRM from an Excel based system.  Include the communication strategy for a six week rollout, user support requirements and anticipated objections from end users.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7CBBA3B-44AF-39E3-0CF8-7E5BE77A2913}"/>
              </a:ext>
            </a:extLst>
          </p:cNvPr>
          <p:cNvSpPr txBox="1"/>
          <p:nvPr/>
        </p:nvSpPr>
        <p:spPr>
          <a:xfrm>
            <a:off x="4490013" y="1765216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Create a skills assessment form</a:t>
            </a: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B6A9E2EC-BFFF-2A54-E53C-691F5773DDCC}"/>
              </a:ext>
            </a:extLst>
          </p:cNvPr>
          <p:cNvSpPr txBox="1">
            <a:spLocks/>
          </p:cNvSpPr>
          <p:nvPr/>
        </p:nvSpPr>
        <p:spPr>
          <a:xfrm>
            <a:off x="4490013" y="2015524"/>
            <a:ext cx="2982142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This skills assessment form can be used before and after training to identify the change in ability levels.</a:t>
            </a:r>
          </a:p>
        </p:txBody>
      </p:sp>
      <p:sp>
        <p:nvSpPr>
          <p:cNvPr id="101" name="Rectangle: Rounded Corners 6">
            <a:extLst>
              <a:ext uri="{FF2B5EF4-FFF2-40B4-BE49-F238E27FC236}">
                <a16:creationId xmlns:a16="http://schemas.microsoft.com/office/drawing/2014/main" id="{F01C826E-9393-3715-7972-FEEA5E41B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72324" y="2596959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5C4FEDBE-C100-A3A0-DC24-C08A45622440}"/>
              </a:ext>
            </a:extLst>
          </p:cNvPr>
          <p:cNvSpPr txBox="1">
            <a:spLocks/>
          </p:cNvSpPr>
          <p:nvPr/>
        </p:nvSpPr>
        <p:spPr>
          <a:xfrm>
            <a:off x="4613434" y="2869047"/>
            <a:ext cx="2735299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Create a skills assessment form for Dynamics 365 CRM to identify skills that can be tested before and after training.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1C6ECF-E45D-0A6A-CDF2-E0357938B2CF}"/>
              </a:ext>
            </a:extLst>
          </p:cNvPr>
          <p:cNvSpPr txBox="1"/>
          <p:nvPr/>
        </p:nvSpPr>
        <p:spPr>
          <a:xfrm>
            <a:off x="8229191" y="1765216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Create the training deck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ED1C189F-1EE9-404B-DDBD-F138334AFD4A}"/>
              </a:ext>
            </a:extLst>
          </p:cNvPr>
          <p:cNvSpPr txBox="1">
            <a:spLocks/>
          </p:cNvSpPr>
          <p:nvPr/>
        </p:nvSpPr>
        <p:spPr>
          <a:xfrm>
            <a:off x="8229191" y="2015524"/>
            <a:ext cx="2982142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You can use existing training materials like a user guide to create a PowerPoint for training.  You might need to add screenshots yourself after.</a:t>
            </a:r>
          </a:p>
        </p:txBody>
      </p:sp>
      <p:sp>
        <p:nvSpPr>
          <p:cNvPr id="105" name="Rectangle: Rounded Corners 6">
            <a:extLst>
              <a:ext uri="{FF2B5EF4-FFF2-40B4-BE49-F238E27FC236}">
                <a16:creationId xmlns:a16="http://schemas.microsoft.com/office/drawing/2014/main" id="{F39DEBE9-D820-D96D-5449-AB90C4219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211503" y="2596959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902D1C4C-086B-9E96-FA2B-E48F8AD97336}"/>
              </a:ext>
            </a:extLst>
          </p:cNvPr>
          <p:cNvSpPr txBox="1">
            <a:spLocks/>
          </p:cNvSpPr>
          <p:nvPr/>
        </p:nvSpPr>
        <p:spPr>
          <a:xfrm>
            <a:off x="8352613" y="2792102"/>
            <a:ext cx="2735299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28600" marR="0" lvl="0" indent="-22860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Create presentation from file </a:t>
            </a:r>
            <a:r>
              <a:rPr kumimoji="0" lang="en-US" sz="1000" b="0" i="0" u="sng" strike="noStrike" kern="1200" cap="none" spc="0" normalizeH="0" baseline="0" noProof="0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End User Guide for Dynamics 365 </a:t>
            </a:r>
            <a:r>
              <a:rPr kumimoji="0" lang="en-US" sz="1000" b="0" i="0" u="sng" strike="noStrike" kern="1200" cap="none" spc="0" normalizeH="0" baseline="0" noProof="0" err="1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CRM.docx</a:t>
            </a: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 </a:t>
            </a:r>
          </a:p>
          <a:p>
            <a:pPr marL="228600" marR="0" lvl="0" indent="-22860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Add a top tips slide at the end of this presentation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3D5435-B648-1836-1371-545938BFD0B1}"/>
              </a:ext>
            </a:extLst>
          </p:cNvPr>
          <p:cNvSpPr txBox="1"/>
          <p:nvPr/>
        </p:nvSpPr>
        <p:spPr>
          <a:xfrm>
            <a:off x="754898" y="4367129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Write an email from sponsor</a:t>
            </a: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C0B4A8CC-9091-2F4E-006C-046A85F9B039}"/>
              </a:ext>
            </a:extLst>
          </p:cNvPr>
          <p:cNvSpPr txBox="1">
            <a:spLocks/>
          </p:cNvSpPr>
          <p:nvPr/>
        </p:nvSpPr>
        <p:spPr>
          <a:xfrm>
            <a:off x="754898" y="4617437"/>
            <a:ext cx="2982142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Change is hard so you need an effective communication from a visible sponsor.  This creates an awesome email to </a:t>
            </a:r>
            <a:r>
              <a:rPr lang="en-US" sz="1050">
                <a:ln w="3175">
                  <a:noFill/>
                </a:ln>
                <a:solidFill>
                  <a:prstClr val="black"/>
                </a:solidFill>
                <a:latin typeface="Segoe UI"/>
                <a:cs typeface="Segoe UI"/>
              </a:rPr>
              <a:t>customize</a:t>
            </a: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.</a:t>
            </a:r>
          </a:p>
        </p:txBody>
      </p:sp>
      <p:sp>
        <p:nvSpPr>
          <p:cNvPr id="109" name="Rectangle: Rounded Corners 6">
            <a:extLst>
              <a:ext uri="{FF2B5EF4-FFF2-40B4-BE49-F238E27FC236}">
                <a16:creationId xmlns:a16="http://schemas.microsoft.com/office/drawing/2014/main" id="{1191622F-08D7-7443-0D78-730AB872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7209" y="5199135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EEEEF646-3457-73EE-ECD3-8A67A47F805D}"/>
              </a:ext>
            </a:extLst>
          </p:cNvPr>
          <p:cNvSpPr txBox="1">
            <a:spLocks/>
          </p:cNvSpPr>
          <p:nvPr/>
        </p:nvSpPr>
        <p:spPr>
          <a:xfrm>
            <a:off x="878319" y="5240390"/>
            <a:ext cx="2735299" cy="9233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Draft with Copilot - Write an email from the Sales leader to all sellers announcing the transition from Excel based tracking to Dynamics 365.  State 5 benefits to the actual users themselves that will encourage them to switch over.  Share the launch date of 4th April.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BF625B-61D4-B9FB-BEC1-800AC9A16A74}"/>
              </a:ext>
            </a:extLst>
          </p:cNvPr>
          <p:cNvSpPr txBox="1"/>
          <p:nvPr/>
        </p:nvSpPr>
        <p:spPr>
          <a:xfrm>
            <a:off x="4480833" y="4394671"/>
            <a:ext cx="313821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Generate ideas in a training session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7C60D88D-0036-5842-398E-60BC864C478E}"/>
              </a:ext>
            </a:extLst>
          </p:cNvPr>
          <p:cNvSpPr txBox="1">
            <a:spLocks/>
          </p:cNvSpPr>
          <p:nvPr/>
        </p:nvSpPr>
        <p:spPr>
          <a:xfrm>
            <a:off x="4490013" y="4617437"/>
            <a:ext cx="2982142" cy="3231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a workshop or training session I need to generate ideas and </a:t>
            </a:r>
            <a:r>
              <a:rPr lang="en-US" sz="1050">
                <a:ln w="3175">
                  <a:noFill/>
                </a:ln>
                <a:solidFill>
                  <a:prstClr val="black"/>
                </a:solidFill>
                <a:latin typeface="Segoe UI"/>
                <a:cs typeface="Segoe UI"/>
              </a:rPr>
              <a:t>summarize</a:t>
            </a: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these.</a:t>
            </a:r>
          </a:p>
        </p:txBody>
      </p:sp>
      <p:sp>
        <p:nvSpPr>
          <p:cNvPr id="113" name="Rectangle: Rounded Corners 6">
            <a:extLst>
              <a:ext uri="{FF2B5EF4-FFF2-40B4-BE49-F238E27FC236}">
                <a16:creationId xmlns:a16="http://schemas.microsoft.com/office/drawing/2014/main" id="{CF104821-DECC-0E6E-DAEC-4E2EB2ABB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84614" y="5219619"/>
            <a:ext cx="2992940" cy="964873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B86A974A-5348-84A4-58BD-7CCC79FB8386}"/>
              </a:ext>
            </a:extLst>
          </p:cNvPr>
          <p:cNvSpPr txBox="1">
            <a:spLocks/>
          </p:cNvSpPr>
          <p:nvPr/>
        </p:nvSpPr>
        <p:spPr>
          <a:xfrm>
            <a:off x="4613434" y="5306046"/>
            <a:ext cx="2735299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Use the Suggest feature out in the prompt </a:t>
            </a:r>
            <a:b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“Ways that Dynamics CRM would help us serve our customers better than Excel”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Generate more and then use Categorize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25A2EF-6D54-A435-0CC6-A2639BE3139F}"/>
              </a:ext>
            </a:extLst>
          </p:cNvPr>
          <p:cNvSpPr txBox="1"/>
          <p:nvPr/>
        </p:nvSpPr>
        <p:spPr>
          <a:xfrm>
            <a:off x="8229191" y="4367129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cs typeface="Segoe UI"/>
              </a:rPr>
              <a:t>Write a follow up email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6F31CF01-C40D-E597-93EA-CD37041088B0}"/>
              </a:ext>
            </a:extLst>
          </p:cNvPr>
          <p:cNvSpPr txBox="1">
            <a:spLocks/>
          </p:cNvSpPr>
          <p:nvPr/>
        </p:nvSpPr>
        <p:spPr>
          <a:xfrm>
            <a:off x="8229191" y="4617437"/>
            <a:ext cx="2982142" cy="3231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Thank training attendees for their presence on the </a:t>
            </a:r>
            <a:r>
              <a:rPr kumimoji="0" lang="en-US" sz="1050" b="0" i="0" u="none" strike="noStrike" kern="1200" cap="none" spc="0" normalizeH="0" baseline="0" noProof="0" err="1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cours</a:t>
            </a:r>
            <a:r>
              <a:rPr kumimoji="0" lang="en-US" sz="105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 and provide next steps.</a:t>
            </a:r>
          </a:p>
        </p:txBody>
      </p:sp>
      <p:sp>
        <p:nvSpPr>
          <p:cNvPr id="117" name="Rectangle: Rounded Corners 6">
            <a:extLst>
              <a:ext uri="{FF2B5EF4-FFF2-40B4-BE49-F238E27FC236}">
                <a16:creationId xmlns:a16="http://schemas.microsoft.com/office/drawing/2014/main" id="{1509F0EE-241B-2DF4-2DE4-E26ACEFE7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211503" y="5199135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CBCBF4E9-AC9F-283B-0C3E-6A34686DF316}"/>
              </a:ext>
            </a:extLst>
          </p:cNvPr>
          <p:cNvSpPr txBox="1">
            <a:spLocks/>
          </p:cNvSpPr>
          <p:nvPr/>
        </p:nvSpPr>
        <p:spPr>
          <a:xfrm>
            <a:off x="8352613" y="5317335"/>
            <a:ext cx="2735299" cy="76944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4024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9272" b="0" kern="1200" cap="none" spc="-12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Using the transcript from this morning’s /Dynamics 365 training session write an email to attendees thanking them for attending, providing the top 5 topics covered, next steps and where they can get further support.</a:t>
            </a:r>
          </a:p>
        </p:txBody>
      </p:sp>
      <p:sp>
        <p:nvSpPr>
          <p:cNvPr id="119" name="Rounded Rectangle 46">
            <a:extLst>
              <a:ext uri="{FF2B5EF4-FFF2-40B4-BE49-F238E27FC236}">
                <a16:creationId xmlns:a16="http://schemas.microsoft.com/office/drawing/2014/main" id="{B892043D-C83C-452A-8853-17992D74558F}"/>
              </a:ext>
            </a:extLst>
          </p:cNvPr>
          <p:cNvSpPr/>
          <p:nvPr/>
        </p:nvSpPr>
        <p:spPr bwMode="auto">
          <a:xfrm>
            <a:off x="7488664" y="1319448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Rounded Rectangle 46">
            <a:extLst>
              <a:ext uri="{FF2B5EF4-FFF2-40B4-BE49-F238E27FC236}">
                <a16:creationId xmlns:a16="http://schemas.microsoft.com/office/drawing/2014/main" id="{4FEA33BE-B5ED-3D48-A271-AD8231D12DC8}"/>
              </a:ext>
            </a:extLst>
          </p:cNvPr>
          <p:cNvSpPr/>
          <p:nvPr/>
        </p:nvSpPr>
        <p:spPr bwMode="auto">
          <a:xfrm>
            <a:off x="11150047" y="132140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Rounded Rectangle 46">
            <a:extLst>
              <a:ext uri="{FF2B5EF4-FFF2-40B4-BE49-F238E27FC236}">
                <a16:creationId xmlns:a16="http://schemas.microsoft.com/office/drawing/2014/main" id="{03DBFF40-569E-3C63-7207-E7E9B2178DE4}"/>
              </a:ext>
            </a:extLst>
          </p:cNvPr>
          <p:cNvSpPr/>
          <p:nvPr/>
        </p:nvSpPr>
        <p:spPr bwMode="auto">
          <a:xfrm>
            <a:off x="3424000" y="403200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ounded Rectangle 46">
            <a:extLst>
              <a:ext uri="{FF2B5EF4-FFF2-40B4-BE49-F238E27FC236}">
                <a16:creationId xmlns:a16="http://schemas.microsoft.com/office/drawing/2014/main" id="{F6DCFCDF-CA29-3B35-1E51-D6FEEECB0BAF}"/>
              </a:ext>
            </a:extLst>
          </p:cNvPr>
          <p:cNvSpPr/>
          <p:nvPr/>
        </p:nvSpPr>
        <p:spPr bwMode="auto">
          <a:xfrm>
            <a:off x="7509738" y="4031643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ounded Rectangle 46">
            <a:extLst>
              <a:ext uri="{FF2B5EF4-FFF2-40B4-BE49-F238E27FC236}">
                <a16:creationId xmlns:a16="http://schemas.microsoft.com/office/drawing/2014/main" id="{8F93AE07-1DA8-5D47-3DC0-A3330F1E1C82}"/>
              </a:ext>
            </a:extLst>
          </p:cNvPr>
          <p:cNvSpPr/>
          <p:nvPr/>
        </p:nvSpPr>
        <p:spPr bwMode="auto">
          <a:xfrm>
            <a:off x="11169830" y="401953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 descr="Microsoft Word Logo">
            <a:extLst>
              <a:ext uri="{FF2B5EF4-FFF2-40B4-BE49-F238E27FC236}">
                <a16:creationId xmlns:a16="http://schemas.microsoft.com/office/drawing/2014/main" id="{21A6EA54-91C1-EF3F-4EC1-41381F1E7F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3452449" y="1284187"/>
            <a:ext cx="534543" cy="534543"/>
            <a:chOff x="5006422" y="10181153"/>
            <a:chExt cx="659280" cy="659280"/>
          </a:xfrm>
        </p:grpSpPr>
        <p:sp>
          <p:nvSpPr>
            <p:cNvPr id="125" name="Rounded Rectangle 46">
              <a:extLst>
                <a:ext uri="{FF2B5EF4-FFF2-40B4-BE49-F238E27FC236}">
                  <a16:creationId xmlns:a16="http://schemas.microsoft.com/office/drawing/2014/main" id="{37130710-64FE-D2C9-2594-C081CCE93C27}"/>
                </a:ext>
              </a:extLst>
            </p:cNvPr>
            <p:cNvSpPr/>
            <p:nvPr/>
          </p:nvSpPr>
          <p:spPr bwMode="auto">
            <a:xfrm>
              <a:off x="5006422" y="10181153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429976DF-F88A-48B0-3DE4-3AD5F4579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279" t="26853" r="22699" b="26853"/>
            <a:stretch/>
          </p:blipFill>
          <p:spPr>
            <a:xfrm>
              <a:off x="5112857" y="10308272"/>
              <a:ext cx="446412" cy="405040"/>
            </a:xfrm>
            <a:prstGeom prst="rect">
              <a:avLst/>
            </a:prstGeom>
          </p:spPr>
        </p:pic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C87368D6-7E5A-E203-5DC0-369C9D2211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8195" y="1398467"/>
            <a:ext cx="402760" cy="402760"/>
          </a:xfrm>
          <a:prstGeom prst="rect">
            <a:avLst/>
          </a:prstGeom>
        </p:spPr>
      </p:pic>
      <p:pic>
        <p:nvPicPr>
          <p:cNvPr id="128" name="Picture 2" descr="Microsoft PowerPoint Logo - PNG and Vector - Logo Download">
            <a:hlinkClick r:id="rId11"/>
            <a:extLst>
              <a:ext uri="{FF2B5EF4-FFF2-40B4-BE49-F238E27FC236}">
                <a16:creationId xmlns:a16="http://schemas.microsoft.com/office/drawing/2014/main" id="{9A49D65F-BD92-97F0-A5F3-D10F35A1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1735" y="1424104"/>
            <a:ext cx="351165" cy="3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Graphic 120">
            <a:extLst>
              <a:ext uri="{FF2B5EF4-FFF2-40B4-BE49-F238E27FC236}">
                <a16:creationId xmlns:a16="http://schemas.microsoft.com/office/drawing/2014/main" id="{CB881264-8739-F201-49E5-33E99E242F3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22692" y="3952051"/>
            <a:ext cx="691280" cy="691280"/>
          </a:xfrm>
          <a:prstGeom prst="rect">
            <a:avLst/>
          </a:prstGeom>
        </p:spPr>
      </p:pic>
      <p:pic>
        <p:nvPicPr>
          <p:cNvPr id="130" name="Picture 129" descr="Whiteboard icon in Windows 11 Color Style">
            <a:hlinkClick r:id="rId17"/>
            <a:extLst>
              <a:ext uri="{FF2B5EF4-FFF2-40B4-BE49-F238E27FC236}">
                <a16:creationId xmlns:a16="http://schemas.microsoft.com/office/drawing/2014/main" id="{5A61AC4E-77E9-4CE4-915E-8616E8A3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11" y="4113257"/>
            <a:ext cx="382585" cy="3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Zip Co logo SVG free download, id: 101874 - Brandlogos.net">
            <a:hlinkClick r:id="rId4"/>
            <a:extLst>
              <a:ext uri="{FF2B5EF4-FFF2-40B4-BE49-F238E27FC236}">
                <a16:creationId xmlns:a16="http://schemas.microsoft.com/office/drawing/2014/main" id="{B98E8002-909B-73AB-22CD-C7A104DDDE6A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7055" y="4154732"/>
            <a:ext cx="282966" cy="25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B2CE4-3CE2-8BDD-8211-FE9AF6D3EDD2}"/>
              </a:ext>
            </a:extLst>
          </p:cNvPr>
          <p:cNvSpPr txBox="1"/>
          <p:nvPr/>
        </p:nvSpPr>
        <p:spPr>
          <a:xfrm rot="2676086">
            <a:off x="8706517" y="789071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</p:spTree>
    <p:extLst>
      <p:ext uri="{BB962C8B-B14F-4D97-AF65-F5344CB8AC3E}">
        <p14:creationId xmlns:p14="http://schemas.microsoft.com/office/powerpoint/2010/main" val="493547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BC04-3185-E9D4-EFCE-9AA6D4C78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EDB9015-2524-376B-4723-5FD7549F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474115" y="2778450"/>
            <a:ext cx="3209466" cy="3209466"/>
            <a:chOff x="448978" y="1473296"/>
            <a:chExt cx="4253520" cy="42535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41018A-0E15-A527-339F-9F1C86911683}"/>
                </a:ext>
              </a:extLst>
            </p:cNvPr>
            <p:cNvSpPr/>
            <p:nvPr/>
          </p:nvSpPr>
          <p:spPr bwMode="auto">
            <a:xfrm>
              <a:off x="448978" y="1473296"/>
              <a:ext cx="4253520" cy="4253520"/>
            </a:xfrm>
            <a:prstGeom prst="ellipse">
              <a:avLst/>
            </a:prstGeom>
            <a:gradFill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</a:gradFill>
            <a:ln>
              <a:noFill/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57133E-B6EF-2CE5-1DDE-10DE2D3A5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8" t="2557" r="9706" b="22161"/>
            <a:stretch/>
          </p:blipFill>
          <p:spPr>
            <a:xfrm>
              <a:off x="582158" y="1609200"/>
              <a:ext cx="4001101" cy="4001101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7D46114C-207A-55F0-7630-152C50566C87}"/>
              </a:ext>
            </a:extLst>
          </p:cNvPr>
          <p:cNvSpPr txBox="1">
            <a:spLocks/>
          </p:cNvSpPr>
          <p:nvPr/>
        </p:nvSpPr>
        <p:spPr>
          <a:xfrm>
            <a:off x="1670221" y="439811"/>
            <a:ext cx="8760118" cy="98488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 dirty="0">
                <a:ln w="3175">
                  <a:noFill/>
                </a:ln>
                <a:gradFill>
                  <a:gsLst>
                    <a:gs pos="21000">
                      <a:schemeClr val="accent1"/>
                    </a:gs>
                    <a:gs pos="100000">
                      <a:schemeClr val="accent3"/>
                    </a:gs>
                  </a:gsLst>
                  <a:lin ang="2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Enterprise Communication is just one part of </a:t>
            </a:r>
            <a:b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800" b="0" i="0" u="none" strike="noStrike" kern="1200" cap="none" spc="-5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your Change Management team’s job</a:t>
            </a:r>
          </a:p>
        </p:txBody>
      </p: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id="{DA246D1E-7D1E-6186-D186-10EEFF473378}"/>
              </a:ext>
            </a:extLst>
          </p:cNvPr>
          <p:cNvSpPr/>
          <p:nvPr/>
        </p:nvSpPr>
        <p:spPr bwMode="auto">
          <a:xfrm>
            <a:off x="2087972" y="1597605"/>
            <a:ext cx="7915690" cy="614787"/>
          </a:xfrm>
          <a:prstGeom prst="roundRect">
            <a:avLst>
              <a:gd name="adj" fmla="val 11366"/>
            </a:avLst>
          </a:prstGeom>
          <a:gradFill>
            <a:gsLst>
              <a:gs pos="42000">
                <a:schemeClr val="accent1"/>
              </a:gs>
              <a:gs pos="0">
                <a:srgbClr val="4DDBF8"/>
              </a:gs>
              <a:gs pos="92000">
                <a:srgbClr val="C03BC4"/>
              </a:gs>
            </a:gsLst>
            <a:lin ang="4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76" tIns="146301" rIns="182876" bIns="1463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people in your Change Management Office are focused on: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8FA86-8805-7522-8686-E5B0489C2839}"/>
              </a:ext>
            </a:extLst>
          </p:cNvPr>
          <p:cNvSpPr txBox="1"/>
          <p:nvPr/>
        </p:nvSpPr>
        <p:spPr>
          <a:xfrm rot="2676086">
            <a:off x="8706517" y="1402529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F001D2-27A1-B287-5DC9-BEDF2ED0C710}"/>
              </a:ext>
            </a:extLst>
          </p:cNvPr>
          <p:cNvGrpSpPr/>
          <p:nvPr/>
        </p:nvGrpSpPr>
        <p:grpSpPr>
          <a:xfrm>
            <a:off x="871434" y="3016366"/>
            <a:ext cx="4075866" cy="3069714"/>
            <a:chOff x="859410" y="3162670"/>
            <a:chExt cx="4075866" cy="3069714"/>
          </a:xfrm>
        </p:grpSpPr>
        <p:sp>
          <p:nvSpPr>
            <p:cNvPr id="2" name="Rounded Rectangle 2">
              <a:extLst>
                <a:ext uri="{FF2B5EF4-FFF2-40B4-BE49-F238E27FC236}">
                  <a16:creationId xmlns:a16="http://schemas.microsoft.com/office/drawing/2014/main" id="{988D2CA5-E00C-9253-E545-B1716A042BE1}"/>
                </a:ext>
              </a:extLst>
            </p:cNvPr>
            <p:cNvSpPr/>
            <p:nvPr/>
          </p:nvSpPr>
          <p:spPr bwMode="auto">
            <a:xfrm>
              <a:off x="2983013" y="3942309"/>
              <a:ext cx="1952263" cy="604047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27FBCAE6-CBE6-E4E8-DEEB-722312076DDE}"/>
                </a:ext>
              </a:extLst>
            </p:cNvPr>
            <p:cNvSpPr/>
            <p:nvPr/>
          </p:nvSpPr>
          <p:spPr bwMode="auto">
            <a:xfrm>
              <a:off x="1932426" y="3162670"/>
              <a:ext cx="2011631" cy="553984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51BB1DF1-2D00-5A33-3AE9-25C0DE7CFC38}"/>
                </a:ext>
              </a:extLst>
            </p:cNvPr>
            <p:cNvSpPr/>
            <p:nvPr/>
          </p:nvSpPr>
          <p:spPr bwMode="auto">
            <a:xfrm>
              <a:off x="859410" y="3926313"/>
              <a:ext cx="1952263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3B6F008D-DDBD-7C04-4C3D-7EF2FD7E777E}"/>
                </a:ext>
              </a:extLst>
            </p:cNvPr>
            <p:cNvSpPr/>
            <p:nvPr/>
          </p:nvSpPr>
          <p:spPr bwMode="auto">
            <a:xfrm>
              <a:off x="2978773" y="5596346"/>
              <a:ext cx="195226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44D674C7-C773-B9E3-DBED-06DEEA3C2A74}"/>
                </a:ext>
              </a:extLst>
            </p:cNvPr>
            <p:cNvSpPr/>
            <p:nvPr/>
          </p:nvSpPr>
          <p:spPr bwMode="auto">
            <a:xfrm>
              <a:off x="1814819" y="4750735"/>
              <a:ext cx="2205117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1" name="Rounded Rectangle 32">
              <a:extLst>
                <a:ext uri="{FF2B5EF4-FFF2-40B4-BE49-F238E27FC236}">
                  <a16:creationId xmlns:a16="http://schemas.microsoft.com/office/drawing/2014/main" id="{B54832DD-0912-D487-8EF4-FD954C5054B7}"/>
                </a:ext>
              </a:extLst>
            </p:cNvPr>
            <p:cNvSpPr/>
            <p:nvPr/>
          </p:nvSpPr>
          <p:spPr bwMode="auto">
            <a:xfrm>
              <a:off x="859411" y="5596346"/>
              <a:ext cx="195226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20F874-0216-8A18-CDBA-1F324F92C2F0}"/>
              </a:ext>
            </a:extLst>
          </p:cNvPr>
          <p:cNvGrpSpPr/>
          <p:nvPr/>
        </p:nvGrpSpPr>
        <p:grpSpPr>
          <a:xfrm>
            <a:off x="7210397" y="3016366"/>
            <a:ext cx="4124824" cy="3069714"/>
            <a:chOff x="7198373" y="3162670"/>
            <a:chExt cx="4124824" cy="3069714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5CF2F3D8-A0FE-FF3D-6CE3-1BE3F0E883EE}"/>
                </a:ext>
              </a:extLst>
            </p:cNvPr>
            <p:cNvSpPr/>
            <p:nvPr/>
          </p:nvSpPr>
          <p:spPr bwMode="auto">
            <a:xfrm>
              <a:off x="7198373" y="3162670"/>
              <a:ext cx="2205911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54A01B77-EEAA-EB52-26AC-1D99AA42755A}"/>
                </a:ext>
              </a:extLst>
            </p:cNvPr>
            <p:cNvSpPr/>
            <p:nvPr/>
          </p:nvSpPr>
          <p:spPr bwMode="auto">
            <a:xfrm>
              <a:off x="7198374" y="4750735"/>
              <a:ext cx="194146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D16DAC25-42F9-2A9D-4270-2A83F18C65D3}"/>
                </a:ext>
              </a:extLst>
            </p:cNvPr>
            <p:cNvSpPr/>
            <p:nvPr/>
          </p:nvSpPr>
          <p:spPr bwMode="auto">
            <a:xfrm>
              <a:off x="9304791" y="4750735"/>
              <a:ext cx="201840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52444473-FEA2-EE1C-C042-4E32196BC447}"/>
                </a:ext>
              </a:extLst>
            </p:cNvPr>
            <p:cNvSpPr/>
            <p:nvPr/>
          </p:nvSpPr>
          <p:spPr bwMode="auto">
            <a:xfrm>
              <a:off x="8259184" y="3926313"/>
              <a:ext cx="2018406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ounded Rectangle 33">
              <a:extLst>
                <a:ext uri="{FF2B5EF4-FFF2-40B4-BE49-F238E27FC236}">
                  <a16:creationId xmlns:a16="http://schemas.microsoft.com/office/drawing/2014/main" id="{17EC4C64-2D24-B6E1-E58C-97632209CB2A}"/>
                </a:ext>
              </a:extLst>
            </p:cNvPr>
            <p:cNvSpPr/>
            <p:nvPr/>
          </p:nvSpPr>
          <p:spPr bwMode="auto">
            <a:xfrm>
              <a:off x="9541711" y="3162670"/>
              <a:ext cx="1677022" cy="636038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x</a:t>
              </a:r>
            </a:p>
          </p:txBody>
        </p:sp>
        <p:sp>
          <p:nvSpPr>
            <p:cNvPr id="13" name="Rounded Rectangle 34">
              <a:extLst>
                <a:ext uri="{FF2B5EF4-FFF2-40B4-BE49-F238E27FC236}">
                  <a16:creationId xmlns:a16="http://schemas.microsoft.com/office/drawing/2014/main" id="{E9DABD4E-02C0-EC52-0337-AB6AD019663A}"/>
                </a:ext>
              </a:extLst>
            </p:cNvPr>
            <p:cNvSpPr/>
            <p:nvPr/>
          </p:nvSpPr>
          <p:spPr bwMode="auto">
            <a:xfrm>
              <a:off x="8190162" y="5592320"/>
              <a:ext cx="2245584" cy="640064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>
              <a:solidFill>
                <a:schemeClr val="bg1"/>
              </a:solidFill>
            </a:ln>
            <a:effectLst>
              <a:outerShdw blurRad="343645" dist="295501" dir="2700000" algn="tl" rotWithShape="0">
                <a:srgbClr val="F3484C">
                  <a:alpha val="15816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76" tIns="146301" rIns="182876" bIns="146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4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6AA7-CE60-D1EC-20C8-1080C825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B0A75DCF-45BE-2228-0293-269D6906F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025587" y="1247676"/>
            <a:ext cx="3722446" cy="4090403"/>
          </a:xfrm>
          <a:prstGeom prst="roundRect">
            <a:avLst>
              <a:gd name="adj" fmla="val 3648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bg1">
                <a:alpha val="46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8016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095D18A-B368-195D-A3FA-CB32F2670A9E}"/>
              </a:ext>
            </a:extLst>
          </p:cNvPr>
          <p:cNvSpPr txBox="1">
            <a:spLocks/>
          </p:cNvSpPr>
          <p:nvPr/>
        </p:nvSpPr>
        <p:spPr>
          <a:xfrm>
            <a:off x="584200" y="467243"/>
            <a:ext cx="9891859" cy="5202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 dirty="0">
                <a:ln w="3175">
                  <a:noFill/>
                </a:ln>
                <a:gradFill>
                  <a:gsLst>
                    <a:gs pos="21000">
                      <a:schemeClr val="accent1"/>
                    </a:gs>
                    <a:gs pos="100000">
                      <a:schemeClr val="accent3"/>
                    </a:gs>
                  </a:gsLst>
                  <a:lin ang="2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>
                <a:ln w="3175"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[Insert your role]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8F07F9-06F5-8E3D-B429-E46727CF8605}"/>
              </a:ext>
            </a:extLst>
          </p:cNvPr>
          <p:cNvGrpSpPr/>
          <p:nvPr/>
        </p:nvGrpSpPr>
        <p:grpSpPr>
          <a:xfrm>
            <a:off x="490248" y="1232660"/>
            <a:ext cx="1545116" cy="948573"/>
            <a:chOff x="490248" y="1271732"/>
            <a:chExt cx="1545116" cy="948573"/>
          </a:xfrm>
        </p:grpSpPr>
        <p:sp>
          <p:nvSpPr>
            <p:cNvPr id="69" name="Rectangle: Rounded Corners 10">
              <a:extLst>
                <a:ext uri="{FF2B5EF4-FFF2-40B4-BE49-F238E27FC236}">
                  <a16:creationId xmlns:a16="http://schemas.microsoft.com/office/drawing/2014/main" id="{D1B7FBEA-C75A-C160-2051-8B6C2CCE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1271732"/>
              <a:ext cx="1467125" cy="948573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8366A8-8DE8-1F6C-870F-CE98D4775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759" y="1422025"/>
              <a:ext cx="380391" cy="378950"/>
              <a:chOff x="722532" y="2065617"/>
              <a:chExt cx="419101" cy="417513"/>
            </a:xfrm>
          </p:grpSpPr>
          <p:sp>
            <p:nvSpPr>
              <p:cNvPr id="7" name="Freeform 18">
                <a:extLst>
                  <a:ext uri="{FF2B5EF4-FFF2-40B4-BE49-F238E27FC236}">
                    <a16:creationId xmlns:a16="http://schemas.microsoft.com/office/drawing/2014/main" id="{2C202739-7AF3-8915-2632-5E25A2530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532" y="2065617"/>
                <a:ext cx="104775" cy="103188"/>
              </a:xfrm>
              <a:custGeom>
                <a:avLst/>
                <a:gdLst>
                  <a:gd name="T0" fmla="*/ 0 w 106"/>
                  <a:gd name="T1" fmla="*/ 0 h 105"/>
                  <a:gd name="T2" fmla="*/ 0 w 106"/>
                  <a:gd name="T3" fmla="*/ 0 h 105"/>
                  <a:gd name="T4" fmla="*/ 0 w 106"/>
                  <a:gd name="T5" fmla="*/ 105 h 105"/>
                  <a:gd name="T6" fmla="*/ 26 w 106"/>
                  <a:gd name="T7" fmla="*/ 105 h 105"/>
                  <a:gd name="T8" fmla="*/ 26 w 106"/>
                  <a:gd name="T9" fmla="*/ 26 h 105"/>
                  <a:gd name="T10" fmla="*/ 106 w 106"/>
                  <a:gd name="T11" fmla="*/ 26 h 105"/>
                  <a:gd name="T12" fmla="*/ 106 w 106"/>
                  <a:gd name="T13" fmla="*/ 0 h 105"/>
                  <a:gd name="T14" fmla="*/ 0 w 106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5">
                    <a:moveTo>
                      <a:pt x="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26" y="105"/>
                    </a:lnTo>
                    <a:lnTo>
                      <a:pt x="26" y="26"/>
                    </a:lnTo>
                    <a:lnTo>
                      <a:pt x="106" y="26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 19">
                <a:extLst>
                  <a:ext uri="{FF2B5EF4-FFF2-40B4-BE49-F238E27FC236}">
                    <a16:creationId xmlns:a16="http://schemas.microsoft.com/office/drawing/2014/main" id="{3A9C0E15-11E6-80FA-393D-9FA20840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532" y="2379942"/>
                <a:ext cx="104775" cy="103188"/>
              </a:xfrm>
              <a:custGeom>
                <a:avLst/>
                <a:gdLst>
                  <a:gd name="T0" fmla="*/ 0 w 106"/>
                  <a:gd name="T1" fmla="*/ 0 h 106"/>
                  <a:gd name="T2" fmla="*/ 0 w 106"/>
                  <a:gd name="T3" fmla="*/ 0 h 106"/>
                  <a:gd name="T4" fmla="*/ 0 w 106"/>
                  <a:gd name="T5" fmla="*/ 106 h 106"/>
                  <a:gd name="T6" fmla="*/ 106 w 106"/>
                  <a:gd name="T7" fmla="*/ 106 h 106"/>
                  <a:gd name="T8" fmla="*/ 106 w 106"/>
                  <a:gd name="T9" fmla="*/ 80 h 106"/>
                  <a:gd name="T10" fmla="*/ 26 w 106"/>
                  <a:gd name="T11" fmla="*/ 80 h 106"/>
                  <a:gd name="T12" fmla="*/ 26 w 106"/>
                  <a:gd name="T13" fmla="*/ 0 h 106"/>
                  <a:gd name="T14" fmla="*/ 0 w 106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06" y="106"/>
                    </a:lnTo>
                    <a:lnTo>
                      <a:pt x="106" y="80"/>
                    </a:lnTo>
                    <a:lnTo>
                      <a:pt x="26" y="8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 20">
                <a:extLst>
                  <a:ext uri="{FF2B5EF4-FFF2-40B4-BE49-F238E27FC236}">
                    <a16:creationId xmlns:a16="http://schemas.microsoft.com/office/drawing/2014/main" id="{B4D00FAD-E47A-6C89-B099-F81CEABF4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445" y="2065617"/>
                <a:ext cx="103188" cy="103188"/>
              </a:xfrm>
              <a:custGeom>
                <a:avLst/>
                <a:gdLst>
                  <a:gd name="T0" fmla="*/ 0 w 106"/>
                  <a:gd name="T1" fmla="*/ 0 h 105"/>
                  <a:gd name="T2" fmla="*/ 0 w 106"/>
                  <a:gd name="T3" fmla="*/ 0 h 105"/>
                  <a:gd name="T4" fmla="*/ 0 w 106"/>
                  <a:gd name="T5" fmla="*/ 26 h 105"/>
                  <a:gd name="T6" fmla="*/ 79 w 106"/>
                  <a:gd name="T7" fmla="*/ 26 h 105"/>
                  <a:gd name="T8" fmla="*/ 79 w 106"/>
                  <a:gd name="T9" fmla="*/ 105 h 105"/>
                  <a:gd name="T10" fmla="*/ 106 w 106"/>
                  <a:gd name="T11" fmla="*/ 105 h 105"/>
                  <a:gd name="T12" fmla="*/ 106 w 106"/>
                  <a:gd name="T13" fmla="*/ 0 h 105"/>
                  <a:gd name="T14" fmla="*/ 0 w 106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5">
                    <a:moveTo>
                      <a:pt x="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79" y="26"/>
                    </a:lnTo>
                    <a:lnTo>
                      <a:pt x="79" y="105"/>
                    </a:lnTo>
                    <a:lnTo>
                      <a:pt x="106" y="105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21">
                <a:extLst>
                  <a:ext uri="{FF2B5EF4-FFF2-40B4-BE49-F238E27FC236}">
                    <a16:creationId xmlns:a16="http://schemas.microsoft.com/office/drawing/2014/main" id="{6FF8F426-2C36-39C7-003A-5BD53D63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445" y="2379942"/>
                <a:ext cx="103188" cy="103188"/>
              </a:xfrm>
              <a:custGeom>
                <a:avLst/>
                <a:gdLst>
                  <a:gd name="T0" fmla="*/ 79 w 106"/>
                  <a:gd name="T1" fmla="*/ 0 h 106"/>
                  <a:gd name="T2" fmla="*/ 79 w 106"/>
                  <a:gd name="T3" fmla="*/ 0 h 106"/>
                  <a:gd name="T4" fmla="*/ 79 w 106"/>
                  <a:gd name="T5" fmla="*/ 80 h 106"/>
                  <a:gd name="T6" fmla="*/ 0 w 106"/>
                  <a:gd name="T7" fmla="*/ 80 h 106"/>
                  <a:gd name="T8" fmla="*/ 0 w 106"/>
                  <a:gd name="T9" fmla="*/ 106 h 106"/>
                  <a:gd name="T10" fmla="*/ 106 w 106"/>
                  <a:gd name="T11" fmla="*/ 106 h 106"/>
                  <a:gd name="T12" fmla="*/ 106 w 106"/>
                  <a:gd name="T13" fmla="*/ 0 h 106"/>
                  <a:gd name="T14" fmla="*/ 79 w 106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06">
                    <a:moveTo>
                      <a:pt x="79" y="0"/>
                    </a:moveTo>
                    <a:lnTo>
                      <a:pt x="79" y="0"/>
                    </a:lnTo>
                    <a:lnTo>
                      <a:pt x="79" y="80"/>
                    </a:lnTo>
                    <a:lnTo>
                      <a:pt x="0" y="80"/>
                    </a:lnTo>
                    <a:lnTo>
                      <a:pt x="0" y="106"/>
                    </a:lnTo>
                    <a:lnTo>
                      <a:pt x="106" y="106"/>
                    </a:lnTo>
                    <a:lnTo>
                      <a:pt x="106" y="0"/>
                    </a:lnTo>
                    <a:lnTo>
                      <a:pt x="7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 22">
                <a:extLst>
                  <a:ext uri="{FF2B5EF4-FFF2-40B4-BE49-F238E27FC236}">
                    <a16:creationId xmlns:a16="http://schemas.microsoft.com/office/drawing/2014/main" id="{E942A537-5A8F-C853-E2D3-1E83D9BF3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107" y="2168805"/>
                <a:ext cx="106363" cy="106363"/>
              </a:xfrm>
              <a:custGeom>
                <a:avLst/>
                <a:gdLst>
                  <a:gd name="T0" fmla="*/ 4 w 108"/>
                  <a:gd name="T1" fmla="*/ 75 h 108"/>
                  <a:gd name="T2" fmla="*/ 4 w 108"/>
                  <a:gd name="T3" fmla="*/ 75 h 108"/>
                  <a:gd name="T4" fmla="*/ 0 w 108"/>
                  <a:gd name="T5" fmla="*/ 54 h 108"/>
                  <a:gd name="T6" fmla="*/ 4 w 108"/>
                  <a:gd name="T7" fmla="*/ 33 h 108"/>
                  <a:gd name="T8" fmla="*/ 16 w 108"/>
                  <a:gd name="T9" fmla="*/ 16 h 108"/>
                  <a:gd name="T10" fmla="*/ 33 w 108"/>
                  <a:gd name="T11" fmla="*/ 4 h 108"/>
                  <a:gd name="T12" fmla="*/ 54 w 108"/>
                  <a:gd name="T13" fmla="*/ 0 h 108"/>
                  <a:gd name="T14" fmla="*/ 75 w 108"/>
                  <a:gd name="T15" fmla="*/ 4 h 108"/>
                  <a:gd name="T16" fmla="*/ 92 w 108"/>
                  <a:gd name="T17" fmla="*/ 16 h 108"/>
                  <a:gd name="T18" fmla="*/ 104 w 108"/>
                  <a:gd name="T19" fmla="*/ 33 h 108"/>
                  <a:gd name="T20" fmla="*/ 108 w 108"/>
                  <a:gd name="T21" fmla="*/ 54 h 108"/>
                  <a:gd name="T22" fmla="*/ 104 w 108"/>
                  <a:gd name="T23" fmla="*/ 75 h 108"/>
                  <a:gd name="T24" fmla="*/ 92 w 108"/>
                  <a:gd name="T25" fmla="*/ 92 h 108"/>
                  <a:gd name="T26" fmla="*/ 75 w 108"/>
                  <a:gd name="T27" fmla="*/ 104 h 108"/>
                  <a:gd name="T28" fmla="*/ 54 w 108"/>
                  <a:gd name="T29" fmla="*/ 108 h 108"/>
                  <a:gd name="T30" fmla="*/ 33 w 108"/>
                  <a:gd name="T31" fmla="*/ 104 h 108"/>
                  <a:gd name="T32" fmla="*/ 16 w 108"/>
                  <a:gd name="T33" fmla="*/ 92 h 108"/>
                  <a:gd name="T34" fmla="*/ 4 w 108"/>
                  <a:gd name="T35" fmla="*/ 7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08">
                    <a:moveTo>
                      <a:pt x="4" y="75"/>
                    </a:moveTo>
                    <a:lnTo>
                      <a:pt x="4" y="75"/>
                    </a:lnTo>
                    <a:cubicBezTo>
                      <a:pt x="1" y="68"/>
                      <a:pt x="0" y="61"/>
                      <a:pt x="0" y="54"/>
                    </a:cubicBezTo>
                    <a:cubicBezTo>
                      <a:pt x="0" y="46"/>
                      <a:pt x="1" y="39"/>
                      <a:pt x="4" y="33"/>
                    </a:cubicBezTo>
                    <a:cubicBezTo>
                      <a:pt x="7" y="26"/>
                      <a:pt x="11" y="20"/>
                      <a:pt x="16" y="16"/>
                    </a:cubicBezTo>
                    <a:cubicBezTo>
                      <a:pt x="20" y="11"/>
                      <a:pt x="26" y="7"/>
                      <a:pt x="33" y="4"/>
                    </a:cubicBezTo>
                    <a:cubicBezTo>
                      <a:pt x="39" y="1"/>
                      <a:pt x="46" y="0"/>
                      <a:pt x="54" y="0"/>
                    </a:cubicBezTo>
                    <a:cubicBezTo>
                      <a:pt x="61" y="0"/>
                      <a:pt x="68" y="1"/>
                      <a:pt x="75" y="4"/>
                    </a:cubicBezTo>
                    <a:cubicBezTo>
                      <a:pt x="81" y="7"/>
                      <a:pt x="87" y="11"/>
                      <a:pt x="92" y="16"/>
                    </a:cubicBezTo>
                    <a:cubicBezTo>
                      <a:pt x="97" y="20"/>
                      <a:pt x="101" y="26"/>
                      <a:pt x="104" y="33"/>
                    </a:cubicBezTo>
                    <a:cubicBezTo>
                      <a:pt x="106" y="39"/>
                      <a:pt x="108" y="46"/>
                      <a:pt x="108" y="54"/>
                    </a:cubicBezTo>
                    <a:cubicBezTo>
                      <a:pt x="108" y="61"/>
                      <a:pt x="106" y="68"/>
                      <a:pt x="104" y="75"/>
                    </a:cubicBezTo>
                    <a:cubicBezTo>
                      <a:pt x="101" y="81"/>
                      <a:pt x="97" y="87"/>
                      <a:pt x="92" y="92"/>
                    </a:cubicBezTo>
                    <a:cubicBezTo>
                      <a:pt x="87" y="97"/>
                      <a:pt x="81" y="101"/>
                      <a:pt x="75" y="104"/>
                    </a:cubicBezTo>
                    <a:cubicBezTo>
                      <a:pt x="68" y="106"/>
                      <a:pt x="61" y="108"/>
                      <a:pt x="54" y="108"/>
                    </a:cubicBezTo>
                    <a:cubicBezTo>
                      <a:pt x="46" y="108"/>
                      <a:pt x="39" y="106"/>
                      <a:pt x="33" y="104"/>
                    </a:cubicBezTo>
                    <a:cubicBezTo>
                      <a:pt x="26" y="101"/>
                      <a:pt x="20" y="97"/>
                      <a:pt x="16" y="92"/>
                    </a:cubicBezTo>
                    <a:cubicBezTo>
                      <a:pt x="11" y="87"/>
                      <a:pt x="7" y="81"/>
                      <a:pt x="4" y="7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D1C4E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Freeform 23">
                <a:extLst>
                  <a:ext uri="{FF2B5EF4-FFF2-40B4-BE49-F238E27FC236}">
                    <a16:creationId xmlns:a16="http://schemas.microsoft.com/office/drawing/2014/main" id="{22DAC3D9-4B55-8BFD-2343-93E25FA95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120" y="2302155"/>
                <a:ext cx="160338" cy="76200"/>
              </a:xfrm>
              <a:custGeom>
                <a:avLst/>
                <a:gdLst>
                  <a:gd name="T0" fmla="*/ 0 w 162"/>
                  <a:gd name="T1" fmla="*/ 77 h 77"/>
                  <a:gd name="T2" fmla="*/ 0 w 162"/>
                  <a:gd name="T3" fmla="*/ 77 h 77"/>
                  <a:gd name="T4" fmla="*/ 6 w 162"/>
                  <a:gd name="T5" fmla="*/ 49 h 77"/>
                  <a:gd name="T6" fmla="*/ 23 w 162"/>
                  <a:gd name="T7" fmla="*/ 24 h 77"/>
                  <a:gd name="T8" fmla="*/ 49 w 162"/>
                  <a:gd name="T9" fmla="*/ 6 h 77"/>
                  <a:gd name="T10" fmla="*/ 81 w 162"/>
                  <a:gd name="T11" fmla="*/ 0 h 77"/>
                  <a:gd name="T12" fmla="*/ 113 w 162"/>
                  <a:gd name="T13" fmla="*/ 6 h 77"/>
                  <a:gd name="T14" fmla="*/ 139 w 162"/>
                  <a:gd name="T15" fmla="*/ 23 h 77"/>
                  <a:gd name="T16" fmla="*/ 156 w 162"/>
                  <a:gd name="T17" fmla="*/ 49 h 77"/>
                  <a:gd name="T18" fmla="*/ 162 w 162"/>
                  <a:gd name="T19" fmla="*/ 77 h 77"/>
                  <a:gd name="T20" fmla="*/ 0 w 162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77">
                    <a:moveTo>
                      <a:pt x="0" y="77"/>
                    </a:moveTo>
                    <a:lnTo>
                      <a:pt x="0" y="77"/>
                    </a:lnTo>
                    <a:cubicBezTo>
                      <a:pt x="0" y="67"/>
                      <a:pt x="2" y="58"/>
                      <a:pt x="6" y="49"/>
                    </a:cubicBezTo>
                    <a:cubicBezTo>
                      <a:pt x="10" y="39"/>
                      <a:pt x="16" y="31"/>
                      <a:pt x="23" y="24"/>
                    </a:cubicBezTo>
                    <a:cubicBezTo>
                      <a:pt x="30" y="16"/>
                      <a:pt x="39" y="11"/>
                      <a:pt x="49" y="6"/>
                    </a:cubicBezTo>
                    <a:cubicBezTo>
                      <a:pt x="59" y="2"/>
                      <a:pt x="69" y="0"/>
                      <a:pt x="81" y="0"/>
                    </a:cubicBezTo>
                    <a:cubicBezTo>
                      <a:pt x="92" y="0"/>
                      <a:pt x="103" y="2"/>
                      <a:pt x="113" y="6"/>
                    </a:cubicBezTo>
                    <a:cubicBezTo>
                      <a:pt x="123" y="10"/>
                      <a:pt x="131" y="16"/>
                      <a:pt x="139" y="23"/>
                    </a:cubicBezTo>
                    <a:cubicBezTo>
                      <a:pt x="146" y="31"/>
                      <a:pt x="152" y="39"/>
                      <a:pt x="156" y="49"/>
                    </a:cubicBezTo>
                    <a:cubicBezTo>
                      <a:pt x="159" y="58"/>
                      <a:pt x="161" y="67"/>
                      <a:pt x="162" y="77"/>
                    </a:cubicBezTo>
                    <a:lnTo>
                      <a:pt x="0" y="7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1C4E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6D2D97-7156-BEA8-A0F8-6CC54A969623}"/>
                </a:ext>
              </a:extLst>
            </p:cNvPr>
            <p:cNvSpPr txBox="1"/>
            <p:nvPr/>
          </p:nvSpPr>
          <p:spPr>
            <a:xfrm>
              <a:off x="568239" y="1842328"/>
              <a:ext cx="1467125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As someone in…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24D659-9E49-535D-0F9D-FE8FFFDA25A5}"/>
              </a:ext>
            </a:extLst>
          </p:cNvPr>
          <p:cNvGrpSpPr/>
          <p:nvPr/>
        </p:nvGrpSpPr>
        <p:grpSpPr>
          <a:xfrm>
            <a:off x="490248" y="2416352"/>
            <a:ext cx="1586245" cy="1234771"/>
            <a:chOff x="490248" y="2699751"/>
            <a:chExt cx="1586245" cy="1234771"/>
          </a:xfrm>
        </p:grpSpPr>
        <p:sp>
          <p:nvSpPr>
            <p:cNvPr id="68" name="Rectangle: Rounded Corners 10">
              <a:extLst>
                <a:ext uri="{FF2B5EF4-FFF2-40B4-BE49-F238E27FC236}">
                  <a16:creationId xmlns:a16="http://schemas.microsoft.com/office/drawing/2014/main" id="{FAA56AD1-F052-45B7-B004-844EC55A1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2699751"/>
              <a:ext cx="1467125" cy="1234771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E0EB93-1091-454B-1593-A8E3C44584FB}"/>
                </a:ext>
              </a:extLst>
            </p:cNvPr>
            <p:cNvSpPr txBox="1"/>
            <p:nvPr/>
          </p:nvSpPr>
          <p:spPr>
            <a:xfrm>
              <a:off x="609368" y="3402762"/>
              <a:ext cx="146712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I want to…</a:t>
              </a: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5A86A9A-CC79-5EB1-B55D-570C459E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1" y="2994189"/>
              <a:ext cx="238125" cy="289719"/>
            </a:xfrm>
            <a:custGeom>
              <a:avLst/>
              <a:gdLst>
                <a:gd name="T0" fmla="*/ 160 w 240"/>
                <a:gd name="T1" fmla="*/ 293 h 293"/>
                <a:gd name="T2" fmla="*/ 160 w 240"/>
                <a:gd name="T3" fmla="*/ 293 h 293"/>
                <a:gd name="T4" fmla="*/ 174 w 240"/>
                <a:gd name="T5" fmla="*/ 244 h 293"/>
                <a:gd name="T6" fmla="*/ 204 w 240"/>
                <a:gd name="T7" fmla="*/ 203 h 293"/>
                <a:gd name="T8" fmla="*/ 231 w 240"/>
                <a:gd name="T9" fmla="*/ 165 h 293"/>
                <a:gd name="T10" fmla="*/ 240 w 240"/>
                <a:gd name="T11" fmla="*/ 120 h 293"/>
                <a:gd name="T12" fmla="*/ 230 w 240"/>
                <a:gd name="T13" fmla="*/ 73 h 293"/>
                <a:gd name="T14" fmla="*/ 205 w 240"/>
                <a:gd name="T15" fmla="*/ 35 h 293"/>
                <a:gd name="T16" fmla="*/ 166 w 240"/>
                <a:gd name="T17" fmla="*/ 9 h 293"/>
                <a:gd name="T18" fmla="*/ 120 w 240"/>
                <a:gd name="T19" fmla="*/ 0 h 293"/>
                <a:gd name="T20" fmla="*/ 73 w 240"/>
                <a:gd name="T21" fmla="*/ 9 h 293"/>
                <a:gd name="T22" fmla="*/ 35 w 240"/>
                <a:gd name="T23" fmla="*/ 35 h 293"/>
                <a:gd name="T24" fmla="*/ 9 w 240"/>
                <a:gd name="T25" fmla="*/ 73 h 293"/>
                <a:gd name="T26" fmla="*/ 0 w 240"/>
                <a:gd name="T27" fmla="*/ 120 h 293"/>
                <a:gd name="T28" fmla="*/ 9 w 240"/>
                <a:gd name="T29" fmla="*/ 165 h 293"/>
                <a:gd name="T30" fmla="*/ 36 w 240"/>
                <a:gd name="T31" fmla="*/ 203 h 293"/>
                <a:gd name="T32" fmla="*/ 65 w 240"/>
                <a:gd name="T33" fmla="*/ 244 h 293"/>
                <a:gd name="T34" fmla="*/ 79 w 240"/>
                <a:gd name="T35" fmla="*/ 293 h 293"/>
                <a:gd name="T36" fmla="*/ 160 w 240"/>
                <a:gd name="T3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293">
                  <a:moveTo>
                    <a:pt x="160" y="293"/>
                  </a:moveTo>
                  <a:lnTo>
                    <a:pt x="160" y="293"/>
                  </a:lnTo>
                  <a:cubicBezTo>
                    <a:pt x="162" y="275"/>
                    <a:pt x="167" y="259"/>
                    <a:pt x="174" y="244"/>
                  </a:cubicBezTo>
                  <a:cubicBezTo>
                    <a:pt x="182" y="230"/>
                    <a:pt x="191" y="216"/>
                    <a:pt x="204" y="203"/>
                  </a:cubicBezTo>
                  <a:cubicBezTo>
                    <a:pt x="216" y="192"/>
                    <a:pt x="224" y="179"/>
                    <a:pt x="231" y="165"/>
                  </a:cubicBezTo>
                  <a:cubicBezTo>
                    <a:pt x="237" y="151"/>
                    <a:pt x="240" y="136"/>
                    <a:pt x="240" y="120"/>
                  </a:cubicBezTo>
                  <a:cubicBezTo>
                    <a:pt x="240" y="103"/>
                    <a:pt x="237" y="87"/>
                    <a:pt x="230" y="73"/>
                  </a:cubicBezTo>
                  <a:cubicBezTo>
                    <a:pt x="224" y="58"/>
                    <a:pt x="215" y="46"/>
                    <a:pt x="205" y="35"/>
                  </a:cubicBezTo>
                  <a:cubicBezTo>
                    <a:pt x="194" y="24"/>
                    <a:pt x="181" y="15"/>
                    <a:pt x="166" y="9"/>
                  </a:cubicBezTo>
                  <a:cubicBezTo>
                    <a:pt x="152" y="3"/>
                    <a:pt x="136" y="0"/>
                    <a:pt x="120" y="0"/>
                  </a:cubicBezTo>
                  <a:cubicBezTo>
                    <a:pt x="103" y="0"/>
                    <a:pt x="88" y="3"/>
                    <a:pt x="73" y="9"/>
                  </a:cubicBezTo>
                  <a:cubicBezTo>
                    <a:pt x="59" y="15"/>
                    <a:pt x="46" y="24"/>
                    <a:pt x="35" y="35"/>
                  </a:cubicBezTo>
                  <a:cubicBezTo>
                    <a:pt x="24" y="46"/>
                    <a:pt x="16" y="58"/>
                    <a:pt x="9" y="73"/>
                  </a:cubicBezTo>
                  <a:cubicBezTo>
                    <a:pt x="3" y="87"/>
                    <a:pt x="0" y="103"/>
                    <a:pt x="0" y="120"/>
                  </a:cubicBezTo>
                  <a:cubicBezTo>
                    <a:pt x="0" y="136"/>
                    <a:pt x="3" y="151"/>
                    <a:pt x="9" y="165"/>
                  </a:cubicBezTo>
                  <a:cubicBezTo>
                    <a:pt x="15" y="179"/>
                    <a:pt x="24" y="192"/>
                    <a:pt x="36" y="203"/>
                  </a:cubicBezTo>
                  <a:cubicBezTo>
                    <a:pt x="48" y="216"/>
                    <a:pt x="58" y="230"/>
                    <a:pt x="65" y="244"/>
                  </a:cubicBezTo>
                  <a:cubicBezTo>
                    <a:pt x="73" y="259"/>
                    <a:pt x="77" y="275"/>
                    <a:pt x="79" y="293"/>
                  </a:cubicBezTo>
                  <a:lnTo>
                    <a:pt x="160" y="293"/>
                  </a:lnTo>
                  <a:close/>
                </a:path>
              </a:pathLst>
            </a:custGeom>
            <a:noFill/>
            <a:ln w="25400" cap="rnd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9727CB8-B032-84CD-B7D7-B5FE16BD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91923" y="3357741"/>
              <a:ext cx="79375" cy="51594"/>
            </a:xfrm>
            <a:custGeom>
              <a:avLst/>
              <a:gdLst>
                <a:gd name="T0" fmla="*/ 66 w 80"/>
                <a:gd name="T1" fmla="*/ 53 h 53"/>
                <a:gd name="T2" fmla="*/ 66 w 80"/>
                <a:gd name="T3" fmla="*/ 53 h 53"/>
                <a:gd name="T4" fmla="*/ 76 w 80"/>
                <a:gd name="T5" fmla="*/ 49 h 53"/>
                <a:gd name="T6" fmla="*/ 80 w 80"/>
                <a:gd name="T7" fmla="*/ 40 h 53"/>
                <a:gd name="T8" fmla="*/ 80 w 80"/>
                <a:gd name="T9" fmla="*/ 0 h 53"/>
                <a:gd name="T10" fmla="*/ 0 w 80"/>
                <a:gd name="T11" fmla="*/ 0 h 53"/>
                <a:gd name="T12" fmla="*/ 0 w 80"/>
                <a:gd name="T13" fmla="*/ 40 h 53"/>
                <a:gd name="T14" fmla="*/ 4 w 80"/>
                <a:gd name="T15" fmla="*/ 49 h 53"/>
                <a:gd name="T16" fmla="*/ 13 w 80"/>
                <a:gd name="T17" fmla="*/ 53 h 53"/>
                <a:gd name="T18" fmla="*/ 66 w 80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3">
                  <a:moveTo>
                    <a:pt x="66" y="53"/>
                  </a:moveTo>
                  <a:lnTo>
                    <a:pt x="66" y="53"/>
                  </a:lnTo>
                  <a:cubicBezTo>
                    <a:pt x="70" y="53"/>
                    <a:pt x="73" y="52"/>
                    <a:pt x="76" y="49"/>
                  </a:cubicBezTo>
                  <a:cubicBezTo>
                    <a:pt x="79" y="46"/>
                    <a:pt x="80" y="43"/>
                    <a:pt x="80" y="40"/>
                  </a:cubicBezTo>
                  <a:lnTo>
                    <a:pt x="80" y="0"/>
                  </a:lnTo>
                  <a:lnTo>
                    <a:pt x="0" y="0"/>
                  </a:lnTo>
                  <a:lnTo>
                    <a:pt x="0" y="40"/>
                  </a:lnTo>
                  <a:cubicBezTo>
                    <a:pt x="0" y="43"/>
                    <a:pt x="1" y="46"/>
                    <a:pt x="4" y="49"/>
                  </a:cubicBezTo>
                  <a:cubicBezTo>
                    <a:pt x="6" y="52"/>
                    <a:pt x="10" y="53"/>
                    <a:pt x="13" y="53"/>
                  </a:cubicBezTo>
                  <a:lnTo>
                    <a:pt x="66" y="53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43EC32-C138-4A6A-5CEF-7D4922FAF656}"/>
              </a:ext>
            </a:extLst>
          </p:cNvPr>
          <p:cNvGrpSpPr/>
          <p:nvPr/>
        </p:nvGrpSpPr>
        <p:grpSpPr>
          <a:xfrm>
            <a:off x="490248" y="3896277"/>
            <a:ext cx="1571571" cy="1247369"/>
            <a:chOff x="490248" y="4334676"/>
            <a:chExt cx="1571571" cy="1247369"/>
          </a:xfrm>
        </p:grpSpPr>
        <p:sp>
          <p:nvSpPr>
            <p:cNvPr id="5" name="Rectangle: Rounded Corners 10">
              <a:extLst>
                <a:ext uri="{FF2B5EF4-FFF2-40B4-BE49-F238E27FC236}">
                  <a16:creationId xmlns:a16="http://schemas.microsoft.com/office/drawing/2014/main" id="{4174DB0B-5EEC-4371-6298-EB380853B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90248" y="4334676"/>
              <a:ext cx="1467125" cy="1247369"/>
            </a:xfrm>
            <a:prstGeom prst="roundRect">
              <a:avLst>
                <a:gd name="adj" fmla="val 9723"/>
              </a:avLst>
            </a:prstGeom>
            <a:solidFill>
              <a:schemeClr val="bg1">
                <a:alpha val="50000"/>
              </a:schemeClr>
            </a:solidFill>
            <a:ln w="9525">
              <a:solidFill>
                <a:srgbClr val="D1C4E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12D6F0-6EA2-81C3-3979-168703B24343}"/>
                </a:ext>
              </a:extLst>
            </p:cNvPr>
            <p:cNvSpPr txBox="1"/>
            <p:nvPr/>
          </p:nvSpPr>
          <p:spPr>
            <a:xfrm>
              <a:off x="594694" y="4991526"/>
              <a:ext cx="1467125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Using…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793C11-11DD-4614-6FEB-B3D111B5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93284" y="4571774"/>
              <a:ext cx="355224" cy="356453"/>
              <a:chOff x="769241" y="5197687"/>
              <a:chExt cx="382323" cy="383646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355891D2-64FC-B4D7-2457-936968B11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772" y="5319395"/>
                <a:ext cx="84667" cy="83344"/>
              </a:xfrm>
              <a:custGeom>
                <a:avLst/>
                <a:gdLst>
                  <a:gd name="T0" fmla="*/ 22 w 85"/>
                  <a:gd name="T1" fmla="*/ 81 h 84"/>
                  <a:gd name="T2" fmla="*/ 22 w 85"/>
                  <a:gd name="T3" fmla="*/ 81 h 84"/>
                  <a:gd name="T4" fmla="*/ 3 w 85"/>
                  <a:gd name="T5" fmla="*/ 63 h 84"/>
                  <a:gd name="T6" fmla="*/ 8 w 85"/>
                  <a:gd name="T7" fmla="*/ 44 h 84"/>
                  <a:gd name="T8" fmla="*/ 20 w 85"/>
                  <a:gd name="T9" fmla="*/ 0 h 84"/>
                  <a:gd name="T10" fmla="*/ 52 w 85"/>
                  <a:gd name="T11" fmla="*/ 32 h 84"/>
                  <a:gd name="T12" fmla="*/ 85 w 85"/>
                  <a:gd name="T13" fmla="*/ 64 h 84"/>
                  <a:gd name="T14" fmla="*/ 41 w 85"/>
                  <a:gd name="T15" fmla="*/ 76 h 84"/>
                  <a:gd name="T16" fmla="*/ 22 w 85"/>
                  <a:gd name="T17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84">
                    <a:moveTo>
                      <a:pt x="22" y="81"/>
                    </a:moveTo>
                    <a:lnTo>
                      <a:pt x="22" y="81"/>
                    </a:lnTo>
                    <a:cubicBezTo>
                      <a:pt x="11" y="84"/>
                      <a:pt x="0" y="74"/>
                      <a:pt x="3" y="63"/>
                    </a:cubicBezTo>
                    <a:lnTo>
                      <a:pt x="8" y="44"/>
                    </a:lnTo>
                    <a:lnTo>
                      <a:pt x="20" y="0"/>
                    </a:lnTo>
                    <a:lnTo>
                      <a:pt x="52" y="32"/>
                    </a:lnTo>
                    <a:lnTo>
                      <a:pt x="85" y="64"/>
                    </a:lnTo>
                    <a:lnTo>
                      <a:pt x="41" y="76"/>
                    </a:ln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0078D4"/>
              </a:soli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8F8DE901-3B19-C7D9-56C9-D36165C36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199" y="5251927"/>
                <a:ext cx="119063" cy="120385"/>
              </a:xfrm>
              <a:custGeom>
                <a:avLst/>
                <a:gdLst>
                  <a:gd name="T0" fmla="*/ 121 w 121"/>
                  <a:gd name="T1" fmla="*/ 67 h 123"/>
                  <a:gd name="T2" fmla="*/ 121 w 121"/>
                  <a:gd name="T3" fmla="*/ 67 h 123"/>
                  <a:gd name="T4" fmla="*/ 65 w 121"/>
                  <a:gd name="T5" fmla="*/ 123 h 123"/>
                  <a:gd name="T6" fmla="*/ 0 w 121"/>
                  <a:gd name="T7" fmla="*/ 58 h 123"/>
                  <a:gd name="T8" fmla="*/ 58 w 121"/>
                  <a:gd name="T9" fmla="*/ 0 h 123"/>
                  <a:gd name="T10" fmla="*/ 121 w 121"/>
                  <a:gd name="T11" fmla="*/ 6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" h="123">
                    <a:moveTo>
                      <a:pt x="121" y="67"/>
                    </a:moveTo>
                    <a:lnTo>
                      <a:pt x="121" y="67"/>
                    </a:lnTo>
                    <a:lnTo>
                      <a:pt x="65" y="123"/>
                    </a:lnTo>
                    <a:lnTo>
                      <a:pt x="0" y="58"/>
                    </a:lnTo>
                    <a:lnTo>
                      <a:pt x="58" y="0"/>
                    </a:lnTo>
                    <a:cubicBezTo>
                      <a:pt x="85" y="16"/>
                      <a:pt x="107" y="39"/>
                      <a:pt x="121" y="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F7DEA8BA-F5A1-BFBA-E555-30FE6C1B7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991" y="5392156"/>
                <a:ext cx="35719" cy="38365"/>
              </a:xfrm>
              <a:custGeom>
                <a:avLst/>
                <a:gdLst>
                  <a:gd name="T0" fmla="*/ 6 w 37"/>
                  <a:gd name="T1" fmla="*/ 11 h 39"/>
                  <a:gd name="T2" fmla="*/ 6 w 37"/>
                  <a:gd name="T3" fmla="*/ 11 h 39"/>
                  <a:gd name="T4" fmla="*/ 6 w 37"/>
                  <a:gd name="T5" fmla="*/ 33 h 39"/>
                  <a:gd name="T6" fmla="*/ 27 w 37"/>
                  <a:gd name="T7" fmla="*/ 33 h 39"/>
                  <a:gd name="T8" fmla="*/ 37 w 37"/>
                  <a:gd name="T9" fmla="*/ 23 h 39"/>
                  <a:gd name="T10" fmla="*/ 15 w 37"/>
                  <a:gd name="T11" fmla="*/ 0 h 39"/>
                  <a:gd name="T12" fmla="*/ 6 w 37"/>
                  <a:gd name="T1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9">
                    <a:moveTo>
                      <a:pt x="6" y="11"/>
                    </a:moveTo>
                    <a:lnTo>
                      <a:pt x="6" y="11"/>
                    </a:lnTo>
                    <a:cubicBezTo>
                      <a:pt x="0" y="17"/>
                      <a:pt x="0" y="27"/>
                      <a:pt x="6" y="33"/>
                    </a:cubicBezTo>
                    <a:cubicBezTo>
                      <a:pt x="12" y="39"/>
                      <a:pt x="21" y="39"/>
                      <a:pt x="27" y="33"/>
                    </a:cubicBezTo>
                    <a:lnTo>
                      <a:pt x="37" y="23"/>
                    </a:lnTo>
                    <a:lnTo>
                      <a:pt x="15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64CCC844-DA7C-50E9-8A18-88595E259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241" y="5197687"/>
                <a:ext cx="382323" cy="383646"/>
              </a:xfrm>
              <a:custGeom>
                <a:avLst/>
                <a:gdLst>
                  <a:gd name="T0" fmla="*/ 389 w 389"/>
                  <a:gd name="T1" fmla="*/ 195 h 390"/>
                  <a:gd name="T2" fmla="*/ 389 w 389"/>
                  <a:gd name="T3" fmla="*/ 195 h 390"/>
                  <a:gd name="T4" fmla="*/ 195 w 389"/>
                  <a:gd name="T5" fmla="*/ 390 h 390"/>
                  <a:gd name="T6" fmla="*/ 40 w 389"/>
                  <a:gd name="T7" fmla="*/ 313 h 390"/>
                  <a:gd name="T8" fmla="*/ 32 w 389"/>
                  <a:gd name="T9" fmla="*/ 345 h 390"/>
                  <a:gd name="T10" fmla="*/ 17 w 389"/>
                  <a:gd name="T11" fmla="*/ 357 h 390"/>
                  <a:gd name="T12" fmla="*/ 14 w 389"/>
                  <a:gd name="T13" fmla="*/ 357 h 390"/>
                  <a:gd name="T14" fmla="*/ 2 w 389"/>
                  <a:gd name="T15" fmla="*/ 338 h 390"/>
                  <a:gd name="T16" fmla="*/ 22 w 389"/>
                  <a:gd name="T17" fmla="*/ 254 h 390"/>
                  <a:gd name="T18" fmla="*/ 107 w 389"/>
                  <a:gd name="T19" fmla="*/ 273 h 390"/>
                  <a:gd name="T20" fmla="*/ 119 w 389"/>
                  <a:gd name="T21" fmla="*/ 292 h 390"/>
                  <a:gd name="T22" fmla="*/ 100 w 389"/>
                  <a:gd name="T23" fmla="*/ 303 h 390"/>
                  <a:gd name="T24" fmla="*/ 64 w 389"/>
                  <a:gd name="T25" fmla="*/ 295 h 390"/>
                  <a:gd name="T26" fmla="*/ 195 w 389"/>
                  <a:gd name="T27" fmla="*/ 359 h 390"/>
                  <a:gd name="T28" fmla="*/ 359 w 389"/>
                  <a:gd name="T29" fmla="*/ 195 h 390"/>
                  <a:gd name="T30" fmla="*/ 342 w 389"/>
                  <a:gd name="T31" fmla="*/ 122 h 390"/>
                  <a:gd name="T32" fmla="*/ 279 w 389"/>
                  <a:gd name="T33" fmla="*/ 55 h 390"/>
                  <a:gd name="T34" fmla="*/ 195 w 389"/>
                  <a:gd name="T35" fmla="*/ 31 h 390"/>
                  <a:gd name="T36" fmla="*/ 30 w 389"/>
                  <a:gd name="T37" fmla="*/ 195 h 390"/>
                  <a:gd name="T38" fmla="*/ 15 w 389"/>
                  <a:gd name="T39" fmla="*/ 211 h 390"/>
                  <a:gd name="T40" fmla="*/ 0 w 389"/>
                  <a:gd name="T41" fmla="*/ 195 h 390"/>
                  <a:gd name="T42" fmla="*/ 195 w 389"/>
                  <a:gd name="T43" fmla="*/ 0 h 390"/>
                  <a:gd name="T44" fmla="*/ 389 w 389"/>
                  <a:gd name="T45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9" h="390">
                    <a:moveTo>
                      <a:pt x="389" y="195"/>
                    </a:moveTo>
                    <a:lnTo>
                      <a:pt x="389" y="195"/>
                    </a:lnTo>
                    <a:cubicBezTo>
                      <a:pt x="389" y="303"/>
                      <a:pt x="302" y="390"/>
                      <a:pt x="195" y="390"/>
                    </a:cubicBezTo>
                    <a:cubicBezTo>
                      <a:pt x="133" y="390"/>
                      <a:pt x="76" y="362"/>
                      <a:pt x="40" y="313"/>
                    </a:cubicBezTo>
                    <a:lnTo>
                      <a:pt x="32" y="345"/>
                    </a:lnTo>
                    <a:cubicBezTo>
                      <a:pt x="31" y="352"/>
                      <a:pt x="24" y="357"/>
                      <a:pt x="17" y="357"/>
                    </a:cubicBezTo>
                    <a:cubicBezTo>
                      <a:pt x="16" y="357"/>
                      <a:pt x="15" y="357"/>
                      <a:pt x="14" y="357"/>
                    </a:cubicBezTo>
                    <a:cubicBezTo>
                      <a:pt x="6" y="355"/>
                      <a:pt x="1" y="347"/>
                      <a:pt x="2" y="338"/>
                    </a:cubicBezTo>
                    <a:lnTo>
                      <a:pt x="22" y="254"/>
                    </a:lnTo>
                    <a:lnTo>
                      <a:pt x="107" y="273"/>
                    </a:lnTo>
                    <a:cubicBezTo>
                      <a:pt x="115" y="275"/>
                      <a:pt x="120" y="283"/>
                      <a:pt x="119" y="292"/>
                    </a:cubicBezTo>
                    <a:cubicBezTo>
                      <a:pt x="117" y="300"/>
                      <a:pt x="108" y="305"/>
                      <a:pt x="100" y="303"/>
                    </a:cubicBezTo>
                    <a:lnTo>
                      <a:pt x="64" y="295"/>
                    </a:lnTo>
                    <a:cubicBezTo>
                      <a:pt x="95" y="336"/>
                      <a:pt x="143" y="359"/>
                      <a:pt x="195" y="359"/>
                    </a:cubicBezTo>
                    <a:cubicBezTo>
                      <a:pt x="285" y="359"/>
                      <a:pt x="359" y="286"/>
                      <a:pt x="359" y="195"/>
                    </a:cubicBezTo>
                    <a:cubicBezTo>
                      <a:pt x="359" y="169"/>
                      <a:pt x="353" y="144"/>
                      <a:pt x="342" y="122"/>
                    </a:cubicBezTo>
                    <a:cubicBezTo>
                      <a:pt x="328" y="94"/>
                      <a:pt x="306" y="71"/>
                      <a:pt x="279" y="55"/>
                    </a:cubicBezTo>
                    <a:cubicBezTo>
                      <a:pt x="254" y="40"/>
                      <a:pt x="225" y="31"/>
                      <a:pt x="195" y="31"/>
                    </a:cubicBezTo>
                    <a:cubicBezTo>
                      <a:pt x="104" y="31"/>
                      <a:pt x="30" y="105"/>
                      <a:pt x="30" y="195"/>
                    </a:cubicBezTo>
                    <a:cubicBezTo>
                      <a:pt x="30" y="204"/>
                      <a:pt x="23" y="211"/>
                      <a:pt x="15" y="211"/>
                    </a:cubicBezTo>
                    <a:cubicBezTo>
                      <a:pt x="7" y="211"/>
                      <a:pt x="0" y="204"/>
                      <a:pt x="0" y="195"/>
                    </a:cubicBezTo>
                    <a:cubicBezTo>
                      <a:pt x="0" y="88"/>
                      <a:pt x="87" y="0"/>
                      <a:pt x="195" y="0"/>
                    </a:cubicBezTo>
                    <a:cubicBezTo>
                      <a:pt x="302" y="0"/>
                      <a:pt x="389" y="88"/>
                      <a:pt x="389" y="1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</a:gradFill>
              <a:ln w="0">
                <a:solidFill>
                  <a:srgbClr val="D1C4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71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C73F6E-4538-78B3-BD06-62EF786F6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65720" y="1566370"/>
            <a:ext cx="342728" cy="316818"/>
            <a:chOff x="8274253" y="1993111"/>
            <a:chExt cx="384968" cy="355865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918BC79-4D4E-8D4D-352C-3C34F988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253" y="2134663"/>
              <a:ext cx="333374" cy="214313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82871F3A-55DA-2209-9518-7E13E29C4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253" y="2063226"/>
              <a:ext cx="50271" cy="38365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EBEA5CB6-44D0-05D0-3DB6-7979662A1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6274" y="2063226"/>
              <a:ext cx="302947" cy="197115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254E2CA3-2BBD-B23A-0B30-BC3DAE7C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4951" y="1993111"/>
              <a:ext cx="302947" cy="37042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6CA9294-9908-DE27-ADFE-32A0E42169B9}"/>
              </a:ext>
            </a:extLst>
          </p:cNvPr>
          <p:cNvSpPr txBox="1"/>
          <p:nvPr/>
        </p:nvSpPr>
        <p:spPr>
          <a:xfrm>
            <a:off x="8745880" y="1512413"/>
            <a:ext cx="20823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I’ll know this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is successful when…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3AE44-A23F-21C5-633D-E93B7144CC20}"/>
              </a:ext>
            </a:extLst>
          </p:cNvPr>
          <p:cNvSpPr txBox="1"/>
          <p:nvPr/>
        </p:nvSpPr>
        <p:spPr>
          <a:xfrm>
            <a:off x="8020887" y="3158306"/>
            <a:ext cx="3483939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The value Copilot provided me in completing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this job (Functional, Emotional, Social)</a:t>
            </a:r>
          </a:p>
        </p:txBody>
      </p:sp>
      <p:sp>
        <p:nvSpPr>
          <p:cNvPr id="53" name="Rectangle: Rounded Corners 4">
            <a:extLst>
              <a:ext uri="{FF2B5EF4-FFF2-40B4-BE49-F238E27FC236}">
                <a16:creationId xmlns:a16="http://schemas.microsoft.com/office/drawing/2014/main" id="{D992CACD-D652-2BA5-6329-00BFD9EFA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90248" y="5498304"/>
            <a:ext cx="11307239" cy="1035001"/>
          </a:xfrm>
          <a:prstGeom prst="roundRect">
            <a:avLst>
              <a:gd name="adj" fmla="val 9723"/>
            </a:avLst>
          </a:prstGeom>
          <a:gradFill>
            <a:gsLst>
              <a:gs pos="0">
                <a:srgbClr val="C03BC4"/>
              </a:gs>
              <a:gs pos="37000">
                <a:srgbClr val="8661C5"/>
              </a:gs>
            </a:gsLst>
            <a:lin ang="2700000" scaled="0"/>
          </a:gradFill>
          <a:ln w="9525">
            <a:solidFill>
              <a:schemeClr val="bg1">
                <a:alpha val="46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: Rounded Corners 5">
            <a:extLst>
              <a:ext uri="{FF2B5EF4-FFF2-40B4-BE49-F238E27FC236}">
                <a16:creationId xmlns:a16="http://schemas.microsoft.com/office/drawing/2014/main" id="{BFDBAEF8-71FE-C6B2-EB46-2871ADDDB3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277145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18B32A-CE14-7FF9-3511-747E272709A3}"/>
              </a:ext>
            </a:extLst>
          </p:cNvPr>
          <p:cNvSpPr txBox="1"/>
          <p:nvPr/>
        </p:nvSpPr>
        <p:spPr>
          <a:xfrm>
            <a:off x="2205594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Hours/week Spent</a:t>
            </a:r>
          </a:p>
        </p:txBody>
      </p:sp>
      <p:sp>
        <p:nvSpPr>
          <p:cNvPr id="56" name="Rectangle: Rounded Corners 39">
            <a:extLst>
              <a:ext uri="{FF2B5EF4-FFF2-40B4-BE49-F238E27FC236}">
                <a16:creationId xmlns:a16="http://schemas.microsoft.com/office/drawing/2014/main" id="{9BB51800-D920-2A73-76D4-617B0954F3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45338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1B3524-AEBE-A9AC-67DB-2F3204CB2DF6}"/>
              </a:ext>
            </a:extLst>
          </p:cNvPr>
          <p:cNvSpPr txBox="1"/>
          <p:nvPr/>
        </p:nvSpPr>
        <p:spPr>
          <a:xfrm>
            <a:off x="4373786" y="5600147"/>
            <a:ext cx="112271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Efficiency Improvement</a:t>
            </a:r>
          </a:p>
        </p:txBody>
      </p:sp>
      <p:sp>
        <p:nvSpPr>
          <p:cNvPr id="58" name="Rectangle: Rounded Corners 50">
            <a:extLst>
              <a:ext uri="{FF2B5EF4-FFF2-40B4-BE49-F238E27FC236}">
                <a16:creationId xmlns:a16="http://schemas.microsoft.com/office/drawing/2014/main" id="{FCAAC892-4284-30CB-38D2-0D9BEF2E36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806924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020D1B-4DC2-0019-0E40-03BAC44A548E}"/>
              </a:ext>
            </a:extLst>
          </p:cNvPr>
          <p:cNvSpPr txBox="1"/>
          <p:nvPr/>
        </p:nvSpPr>
        <p:spPr>
          <a:xfrm>
            <a:off x="6733810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Unique Workers</a:t>
            </a:r>
          </a:p>
        </p:txBody>
      </p:sp>
      <p:sp>
        <p:nvSpPr>
          <p:cNvPr id="60" name="Rectangle: Rounded Corners 58">
            <a:extLst>
              <a:ext uri="{FF2B5EF4-FFF2-40B4-BE49-F238E27FC236}">
                <a16:creationId xmlns:a16="http://schemas.microsoft.com/office/drawing/2014/main" id="{77E969E5-9FDB-B000-3749-78EA26FA6D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58308" y="6002303"/>
            <a:ext cx="834975" cy="360000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59F22-2BE3-2C09-4D4B-09DF84D89EA7}"/>
              </a:ext>
            </a:extLst>
          </p:cNvPr>
          <p:cNvSpPr txBox="1"/>
          <p:nvPr/>
        </p:nvSpPr>
        <p:spPr>
          <a:xfrm>
            <a:off x="9486757" y="5600147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Calculated</a:t>
            </a:r>
          </a:p>
        </p:txBody>
      </p:sp>
      <p:pic>
        <p:nvPicPr>
          <p:cNvPr id="62" name="Graphic 61" descr="Close with solid fill">
            <a:extLst>
              <a:ext uri="{FF2B5EF4-FFF2-40B4-BE49-F238E27FC236}">
                <a16:creationId xmlns:a16="http://schemas.microsoft.com/office/drawing/2014/main" id="{639D0D60-C059-52D8-F7DD-8948050FC7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7374" y="6047330"/>
            <a:ext cx="277209" cy="277209"/>
          </a:xfrm>
          <a:prstGeom prst="rect">
            <a:avLst/>
          </a:prstGeom>
        </p:spPr>
      </p:pic>
      <p:pic>
        <p:nvPicPr>
          <p:cNvPr id="63" name="Graphic 62" descr="Close with solid fill">
            <a:extLst>
              <a:ext uri="{FF2B5EF4-FFF2-40B4-BE49-F238E27FC236}">
                <a16:creationId xmlns:a16="http://schemas.microsoft.com/office/drawing/2014/main" id="{574E8E5B-0B25-00C7-3DF2-D18423FB57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8095" y="6047330"/>
            <a:ext cx="277209" cy="277209"/>
          </a:xfrm>
          <a:prstGeom prst="rect">
            <a:avLst/>
          </a:prstGeom>
        </p:spPr>
      </p:pic>
      <p:pic>
        <p:nvPicPr>
          <p:cNvPr id="64" name="Graphic 63" descr="Arrow Right with solid fill">
            <a:extLst>
              <a:ext uri="{FF2B5EF4-FFF2-40B4-BE49-F238E27FC236}">
                <a16:creationId xmlns:a16="http://schemas.microsoft.com/office/drawing/2014/main" id="{78BF94DD-EF02-BEDA-23CA-C0F8E54742A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6970" y="5933205"/>
            <a:ext cx="673597" cy="50545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98C9B3D-6552-E102-D8A9-FA809A5DF091}"/>
              </a:ext>
            </a:extLst>
          </p:cNvPr>
          <p:cNvSpPr txBox="1"/>
          <p:nvPr/>
        </p:nvSpPr>
        <p:spPr>
          <a:xfrm>
            <a:off x="10428614" y="5987418"/>
            <a:ext cx="1002242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Hours per week saving</a:t>
            </a:r>
          </a:p>
        </p:txBody>
      </p:sp>
      <p:pic>
        <p:nvPicPr>
          <p:cNvPr id="66" name="Graphic 65" descr="Stopwatch 75% with solid fill">
            <a:extLst>
              <a:ext uri="{FF2B5EF4-FFF2-40B4-BE49-F238E27FC236}">
                <a16:creationId xmlns:a16="http://schemas.microsoft.com/office/drawing/2014/main" id="{7845F1C1-AD54-7234-92EF-FC679E942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945" y="5667514"/>
            <a:ext cx="493837" cy="49383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C36E49-A1B2-1F86-3082-4D1DFAFB7234}"/>
              </a:ext>
            </a:extLst>
          </p:cNvPr>
          <p:cNvSpPr txBox="1"/>
          <p:nvPr/>
        </p:nvSpPr>
        <p:spPr>
          <a:xfrm>
            <a:off x="649055" y="6146960"/>
            <a:ext cx="1002242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Time saving</a:t>
            </a:r>
          </a:p>
        </p:txBody>
      </p:sp>
      <p:sp>
        <p:nvSpPr>
          <p:cNvPr id="3" name="Rectangle: Rounded Corners 21">
            <a:extLst>
              <a:ext uri="{FF2B5EF4-FFF2-40B4-BE49-F238E27FC236}">
                <a16:creationId xmlns:a16="http://schemas.microsoft.com/office/drawing/2014/main" id="{35C9CA75-8CE6-9CEB-589C-D37A59D448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1252386"/>
            <a:ext cx="5451399" cy="933557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21D161FD-FBF0-80AA-3773-5E1F11CD0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2422870"/>
            <a:ext cx="5451399" cy="1234771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6" name="Rectangle: Rounded Corners 36">
            <a:extLst>
              <a:ext uri="{FF2B5EF4-FFF2-40B4-BE49-F238E27FC236}">
                <a16:creationId xmlns:a16="http://schemas.microsoft.com/office/drawing/2014/main" id="{78B21B93-3105-A38E-C6F7-EE6E1AA975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130683" y="3896276"/>
            <a:ext cx="5451399" cy="1247369"/>
          </a:xfrm>
          <a:prstGeom prst="roundRect">
            <a:avLst>
              <a:gd name="adj" fmla="val 13604"/>
            </a:avLst>
          </a:prstGeom>
          <a:solidFill>
            <a:schemeClr val="bg1"/>
          </a:solidFill>
          <a:ln w="9525">
            <a:solidFill>
              <a:srgbClr val="D1C4E9"/>
            </a:solidFill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" name="Rectangle: Rounded Corners 44">
            <a:extLst>
              <a:ext uri="{FF2B5EF4-FFF2-40B4-BE49-F238E27FC236}">
                <a16:creationId xmlns:a16="http://schemas.microsoft.com/office/drawing/2014/main" id="{5447CEB4-D892-A5F6-CA6E-C080588FAC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096287" y="2070768"/>
            <a:ext cx="3505129" cy="954674"/>
          </a:xfrm>
          <a:prstGeom prst="roundRect">
            <a:avLst>
              <a:gd name="adj" fmla="val 4085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2BA05BF2-BFFF-3520-A7EE-084B146BCF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086397" y="3644333"/>
            <a:ext cx="3515020" cy="1502261"/>
          </a:xfrm>
          <a:prstGeom prst="roundRect">
            <a:avLst>
              <a:gd name="adj" fmla="val 4085"/>
            </a:avLst>
          </a:prstGeom>
          <a:solidFill>
            <a:schemeClr val="bg1"/>
          </a:solidFill>
          <a:ln w="9525">
            <a:noFill/>
            <a:headEnd type="none" w="med" len="med"/>
            <a:tailEnd type="none" w="med" len="med"/>
          </a:ln>
          <a:effectLst>
            <a:outerShdw blurRad="228600" dist="38100" dir="2700026" rotWithShape="0">
              <a:scrgbClr r="0" g="0" b="0">
                <a:alpha val="9000"/>
              </a:sc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2BFDD8-3CA9-7075-E034-C234D4846E9A}"/>
              </a:ext>
            </a:extLst>
          </p:cNvPr>
          <p:cNvSpPr txBox="1"/>
          <p:nvPr/>
        </p:nvSpPr>
        <p:spPr>
          <a:xfrm rot="2676086">
            <a:off x="8706517" y="789071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</p:spTree>
    <p:extLst>
      <p:ext uri="{BB962C8B-B14F-4D97-AF65-F5344CB8AC3E}">
        <p14:creationId xmlns:p14="http://schemas.microsoft.com/office/powerpoint/2010/main" val="143702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F923B-F885-4BF6-3687-7A97C146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Microsoft Word Logo">
            <a:extLst>
              <a:ext uri="{FF2B5EF4-FFF2-40B4-BE49-F238E27FC236}">
                <a16:creationId xmlns:a16="http://schemas.microsoft.com/office/drawing/2014/main" id="{3279B3E6-5A64-4016-3160-A89663BF2C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4164969" y="7370824"/>
            <a:ext cx="534543" cy="534543"/>
            <a:chOff x="5006422" y="10181153"/>
            <a:chExt cx="659280" cy="659280"/>
          </a:xfrm>
        </p:grpSpPr>
        <p:sp>
          <p:nvSpPr>
            <p:cNvPr id="15" name="Rounded Rectangle 46">
              <a:extLst>
                <a:ext uri="{FF2B5EF4-FFF2-40B4-BE49-F238E27FC236}">
                  <a16:creationId xmlns:a16="http://schemas.microsoft.com/office/drawing/2014/main" id="{ED4718A5-C476-1925-4DFB-A7FDBF703B52}"/>
                </a:ext>
              </a:extLst>
            </p:cNvPr>
            <p:cNvSpPr/>
            <p:nvPr/>
          </p:nvSpPr>
          <p:spPr bwMode="auto">
            <a:xfrm>
              <a:off x="5006422" y="10181153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8165A7-8361-0267-C671-8DD3AE3A3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279" t="26853" r="22699" b="26853"/>
            <a:stretch/>
          </p:blipFill>
          <p:spPr>
            <a:xfrm>
              <a:off x="5112857" y="10308272"/>
              <a:ext cx="446412" cy="405040"/>
            </a:xfrm>
            <a:prstGeom prst="rect">
              <a:avLst/>
            </a:prstGeom>
          </p:spPr>
        </p:pic>
      </p:grpSp>
      <p:grpSp>
        <p:nvGrpSpPr>
          <p:cNvPr id="21" name="Group 20" descr="Microsoft Copilot logo">
            <a:extLst>
              <a:ext uri="{FF2B5EF4-FFF2-40B4-BE49-F238E27FC236}">
                <a16:creationId xmlns:a16="http://schemas.microsoft.com/office/drawing/2014/main" id="{07EF9F9B-634E-3C8B-CA43-05D778BE6521}"/>
              </a:ext>
            </a:extLst>
          </p:cNvPr>
          <p:cNvGrpSpPr>
            <a:grpSpLocks/>
          </p:cNvGrpSpPr>
          <p:nvPr/>
        </p:nvGrpSpPr>
        <p:grpSpPr>
          <a:xfrm>
            <a:off x="4848190" y="7370823"/>
            <a:ext cx="534544" cy="534544"/>
            <a:chOff x="3610465" y="1434675"/>
            <a:chExt cx="534543" cy="534543"/>
          </a:xfrm>
        </p:grpSpPr>
        <p:sp>
          <p:nvSpPr>
            <p:cNvPr id="22" name="Rounded Rectangle 46">
              <a:extLst>
                <a:ext uri="{FF2B5EF4-FFF2-40B4-BE49-F238E27FC236}">
                  <a16:creationId xmlns:a16="http://schemas.microsoft.com/office/drawing/2014/main" id="{ADD19273-1D3C-8BD9-1786-C32767002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610465" y="1434675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2" descr="Zip Co logo SVG free download, id: 101874 - Brandlogos.net">
              <a:hlinkClick r:id="rId4"/>
              <a:extLst>
                <a:ext uri="{FF2B5EF4-FFF2-40B4-BE49-F238E27FC236}">
                  <a16:creationId xmlns:a16="http://schemas.microsoft.com/office/drawing/2014/main" id="{59621091-1797-E5EF-47A7-D4AAE6D70BA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020" y="1580474"/>
              <a:ext cx="282965" cy="25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 descr="Copilot in a loop logo">
            <a:extLst>
              <a:ext uri="{FF2B5EF4-FFF2-40B4-BE49-F238E27FC236}">
                <a16:creationId xmlns:a16="http://schemas.microsoft.com/office/drawing/2014/main" id="{AB5EB45A-ADC4-279B-75F1-D21CE6DB7B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5499753" y="7370824"/>
            <a:ext cx="534543" cy="534543"/>
            <a:chOff x="12648363" y="6739401"/>
            <a:chExt cx="534543" cy="534543"/>
          </a:xfrm>
        </p:grpSpPr>
        <p:sp>
          <p:nvSpPr>
            <p:cNvPr id="29" name="Rounded Rectangle 46">
              <a:hlinkClick r:id="rId6"/>
              <a:extLst>
                <a:ext uri="{FF2B5EF4-FFF2-40B4-BE49-F238E27FC236}">
                  <a16:creationId xmlns:a16="http://schemas.microsoft.com/office/drawing/2014/main" id="{E235F03C-07B5-33C3-2273-AC5E451973F5}"/>
                </a:ext>
              </a:extLst>
            </p:cNvPr>
            <p:cNvSpPr/>
            <p:nvPr/>
          </p:nvSpPr>
          <p:spPr bwMode="auto">
            <a:xfrm>
              <a:off x="12648363" y="6739401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Graphic 29">
              <a:hlinkClick r:id="rId6"/>
              <a:extLst>
                <a:ext uri="{FF2B5EF4-FFF2-40B4-BE49-F238E27FC236}">
                  <a16:creationId xmlns:a16="http://schemas.microsoft.com/office/drawing/2014/main" id="{6EAD695A-C066-64D9-C010-A300B963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24341" y="6815379"/>
              <a:ext cx="382586" cy="382585"/>
            </a:xfrm>
            <a:prstGeom prst="rect">
              <a:avLst/>
            </a:prstGeom>
          </p:spPr>
        </p:pic>
      </p:grpSp>
      <p:grpSp>
        <p:nvGrpSpPr>
          <p:cNvPr id="35" name="Group 34" descr="Microsoft Teams Logo">
            <a:extLst>
              <a:ext uri="{FF2B5EF4-FFF2-40B4-BE49-F238E27FC236}">
                <a16:creationId xmlns:a16="http://schemas.microsoft.com/office/drawing/2014/main" id="{4E7C8937-3C95-F617-DDC4-60B974263F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6792653" y="7370823"/>
            <a:ext cx="534544" cy="534544"/>
            <a:chOff x="3125234" y="13590476"/>
            <a:chExt cx="659280" cy="659280"/>
          </a:xfrm>
        </p:grpSpPr>
        <p:sp>
          <p:nvSpPr>
            <p:cNvPr id="36" name="Rounded Rectangle 56">
              <a:extLst>
                <a:ext uri="{FF2B5EF4-FFF2-40B4-BE49-F238E27FC236}">
                  <a16:creationId xmlns:a16="http://schemas.microsoft.com/office/drawing/2014/main" id="{5D5554A8-3D73-DC93-1F99-568DC2048CE7}"/>
                </a:ext>
              </a:extLst>
            </p:cNvPr>
            <p:cNvSpPr/>
            <p:nvPr/>
          </p:nvSpPr>
          <p:spPr bwMode="auto">
            <a:xfrm>
              <a:off x="3125234" y="13590476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D6891F8-8797-B373-FCB6-3F6A8F982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29606" y="13694555"/>
              <a:ext cx="451120" cy="451118"/>
            </a:xfrm>
            <a:prstGeom prst="rect">
              <a:avLst/>
            </a:prstGeom>
          </p:spPr>
        </p:pic>
      </p:grpSp>
      <p:grpSp>
        <p:nvGrpSpPr>
          <p:cNvPr id="46" name="Group 45" descr="Microsoft PowerPoint Logo">
            <a:extLst>
              <a:ext uri="{FF2B5EF4-FFF2-40B4-BE49-F238E27FC236}">
                <a16:creationId xmlns:a16="http://schemas.microsoft.com/office/drawing/2014/main" id="{922E8795-79E5-3C49-F4BC-BE9545A02D90}"/>
              </a:ext>
            </a:extLst>
          </p:cNvPr>
          <p:cNvGrpSpPr>
            <a:grpSpLocks/>
          </p:cNvGrpSpPr>
          <p:nvPr/>
        </p:nvGrpSpPr>
        <p:grpSpPr>
          <a:xfrm>
            <a:off x="7452732" y="7370824"/>
            <a:ext cx="534543" cy="534543"/>
            <a:chOff x="587375" y="1790700"/>
            <a:chExt cx="1371600" cy="137160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4C85D15-BC84-7CD7-92D7-585672755616}"/>
                </a:ext>
              </a:extLst>
            </p:cNvPr>
            <p:cNvSpPr/>
            <p:nvPr/>
          </p:nvSpPr>
          <p:spPr bwMode="auto">
            <a:xfrm>
              <a:off x="587375" y="1790700"/>
              <a:ext cx="1371600" cy="13716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2" descr="Microsoft PowerPoint Logo - PNG and Vector - Logo Download">
              <a:hlinkClick r:id="rId11"/>
              <a:extLst>
                <a:ext uri="{FF2B5EF4-FFF2-40B4-BE49-F238E27FC236}">
                  <a16:creationId xmlns:a16="http://schemas.microsoft.com/office/drawing/2014/main" id="{1C66E5ED-2582-8757-4597-23A6DD4D0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43" y="2057400"/>
              <a:ext cx="901064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80FF1B-D771-3577-7D57-B60FD70FA38A}"/>
              </a:ext>
            </a:extLst>
          </p:cNvPr>
          <p:cNvGrpSpPr/>
          <p:nvPr/>
        </p:nvGrpSpPr>
        <p:grpSpPr>
          <a:xfrm>
            <a:off x="3532298" y="7395169"/>
            <a:ext cx="485852" cy="485852"/>
            <a:chOff x="9403139" y="934041"/>
            <a:chExt cx="485852" cy="485852"/>
          </a:xfrm>
        </p:grpSpPr>
        <p:sp>
          <p:nvSpPr>
            <p:cNvPr id="58" name="Rounded Rectangle 46">
              <a:hlinkClick r:id="rId13"/>
              <a:extLst>
                <a:ext uri="{FF2B5EF4-FFF2-40B4-BE49-F238E27FC236}">
                  <a16:creationId xmlns:a16="http://schemas.microsoft.com/office/drawing/2014/main" id="{DFEA1AEB-644C-B9CB-D47F-E7A1BB0A0EE4}"/>
                </a:ext>
              </a:extLst>
            </p:cNvPr>
            <p:cNvSpPr/>
            <p:nvPr/>
          </p:nvSpPr>
          <p:spPr bwMode="auto">
            <a:xfrm>
              <a:off x="9403139" y="934041"/>
              <a:ext cx="485852" cy="485852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3BBFEFC-4EAF-4386-0DC8-413EAD16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23993" y="978259"/>
              <a:ext cx="402760" cy="4027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BB9B38-B5D9-BBBD-9EC1-FD1C16FDA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8115178" y="7370824"/>
            <a:ext cx="534543" cy="534543"/>
            <a:chOff x="12778532" y="5665565"/>
            <a:chExt cx="534543" cy="534543"/>
          </a:xfrm>
        </p:grpSpPr>
        <p:sp>
          <p:nvSpPr>
            <p:cNvPr id="61" name="Rounded Rectangle 46">
              <a:hlinkClick r:id="rId15"/>
              <a:extLst>
                <a:ext uri="{FF2B5EF4-FFF2-40B4-BE49-F238E27FC236}">
                  <a16:creationId xmlns:a16="http://schemas.microsoft.com/office/drawing/2014/main" id="{7B4BBF26-BEC8-7178-9467-0699CE0ABD2F}"/>
                </a:ext>
              </a:extLst>
            </p:cNvPr>
            <p:cNvSpPr/>
            <p:nvPr/>
          </p:nvSpPr>
          <p:spPr bwMode="auto">
            <a:xfrm>
              <a:off x="12778532" y="5665565"/>
              <a:ext cx="534543" cy="534543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 descr="A picture containing graphics, logo, symbol, electric blue&#10;&#10;Description automatically generated">
              <a:hlinkClick r:id="rId15"/>
              <a:extLst>
                <a:ext uri="{FF2B5EF4-FFF2-40B4-BE49-F238E27FC236}">
                  <a16:creationId xmlns:a16="http://schemas.microsoft.com/office/drawing/2014/main" id="{FBFC23C4-CDA7-01CE-0E00-C143A2C7B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870088" y="5768479"/>
              <a:ext cx="382583" cy="37125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95C448-7298-969F-1F4F-322CA614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8783986" y="7370824"/>
            <a:ext cx="534543" cy="534543"/>
            <a:chOff x="12498914" y="5650593"/>
            <a:chExt cx="534543" cy="534543"/>
          </a:xfrm>
        </p:grpSpPr>
        <p:sp>
          <p:nvSpPr>
            <p:cNvPr id="64" name="Rounded Rectangle 46">
              <a:hlinkClick r:id="rId17"/>
              <a:extLst>
                <a:ext uri="{FF2B5EF4-FFF2-40B4-BE49-F238E27FC236}">
                  <a16:creationId xmlns:a16="http://schemas.microsoft.com/office/drawing/2014/main" id="{85373F3E-DB6C-8905-B40C-E47209A85A43}"/>
                </a:ext>
              </a:extLst>
            </p:cNvPr>
            <p:cNvSpPr/>
            <p:nvPr/>
          </p:nvSpPr>
          <p:spPr bwMode="auto">
            <a:xfrm>
              <a:off x="12498914" y="5650593"/>
              <a:ext cx="534543" cy="534543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 descr="Whiteboard icon in Windows 11 Color Style">
              <a:hlinkClick r:id="rId17"/>
              <a:extLst>
                <a:ext uri="{FF2B5EF4-FFF2-40B4-BE49-F238E27FC236}">
                  <a16:creationId xmlns:a16="http://schemas.microsoft.com/office/drawing/2014/main" id="{30001D2B-79AF-B0F7-2A2F-5C6E3964E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2494" y="5733219"/>
              <a:ext cx="382585" cy="38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 descr="Microsoft OneNote Logo">
            <a:extLst>
              <a:ext uri="{FF2B5EF4-FFF2-40B4-BE49-F238E27FC236}">
                <a16:creationId xmlns:a16="http://schemas.microsoft.com/office/drawing/2014/main" id="{348CE8F3-A640-7C8F-C41E-90836953E96F}"/>
              </a:ext>
            </a:extLst>
          </p:cNvPr>
          <p:cNvGrpSpPr/>
          <p:nvPr/>
        </p:nvGrpSpPr>
        <p:grpSpPr>
          <a:xfrm>
            <a:off x="9446432" y="7395169"/>
            <a:ext cx="485852" cy="485852"/>
            <a:chOff x="587375" y="3695700"/>
            <a:chExt cx="1371600" cy="1371600"/>
          </a:xfrm>
        </p:grpSpPr>
        <p:sp>
          <p:nvSpPr>
            <p:cNvPr id="67" name="Rounded Rectangle 46">
              <a:hlinkClick r:id="rId13"/>
              <a:extLst>
                <a:ext uri="{FF2B5EF4-FFF2-40B4-BE49-F238E27FC236}">
                  <a16:creationId xmlns:a16="http://schemas.microsoft.com/office/drawing/2014/main" id="{7A45FFDD-AAE3-1437-A22B-D888B5E11063}"/>
                </a:ext>
              </a:extLst>
            </p:cNvPr>
            <p:cNvSpPr/>
            <p:nvPr/>
          </p:nvSpPr>
          <p:spPr bwMode="auto">
            <a:xfrm>
              <a:off x="587375" y="3695700"/>
              <a:ext cx="1371600" cy="13716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67" descr="Onenote Icon of Flat style - Available in SVG, PNG, EPS, AI &amp; Icon fonts">
              <a:hlinkClick r:id="rId19"/>
              <a:extLst>
                <a:ext uri="{FF2B5EF4-FFF2-40B4-BE49-F238E27FC236}">
                  <a16:creationId xmlns:a16="http://schemas.microsoft.com/office/drawing/2014/main" id="{CF3C8341-B5FE-6DE7-0458-4DFBC581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30" y="3890656"/>
              <a:ext cx="981689" cy="98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 descr="Excel icon">
            <a:extLst>
              <a:ext uri="{FF2B5EF4-FFF2-40B4-BE49-F238E27FC236}">
                <a16:creationId xmlns:a16="http://schemas.microsoft.com/office/drawing/2014/main" id="{AEDC5D25-374C-69D1-E629-AE219D17E864}"/>
              </a:ext>
            </a:extLst>
          </p:cNvPr>
          <p:cNvGrpSpPr/>
          <p:nvPr/>
        </p:nvGrpSpPr>
        <p:grpSpPr>
          <a:xfrm>
            <a:off x="2715235" y="7272335"/>
            <a:ext cx="731520" cy="731520"/>
            <a:chOff x="7192195" y="1606515"/>
            <a:chExt cx="731520" cy="731520"/>
          </a:xfrm>
        </p:grpSpPr>
        <p:sp>
          <p:nvSpPr>
            <p:cNvPr id="70" name="Rounded Rectangle 56">
              <a:extLst>
                <a:ext uri="{FF2B5EF4-FFF2-40B4-BE49-F238E27FC236}">
                  <a16:creationId xmlns:a16="http://schemas.microsoft.com/office/drawing/2014/main" id="{5D3CEB6C-C2C5-308F-57EA-E9E8FFBE407C}"/>
                </a:ext>
              </a:extLst>
            </p:cNvPr>
            <p:cNvSpPr/>
            <p:nvPr/>
          </p:nvSpPr>
          <p:spPr bwMode="auto">
            <a:xfrm>
              <a:off x="7309922" y="1700240"/>
              <a:ext cx="534544" cy="53454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Graphic 123">
              <a:extLst>
                <a:ext uri="{FF2B5EF4-FFF2-40B4-BE49-F238E27FC236}">
                  <a16:creationId xmlns:a16="http://schemas.microsoft.com/office/drawing/2014/main" id="{D54F6B43-7486-59E6-F9DA-BC04C486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92195" y="1606515"/>
              <a:ext cx="731520" cy="731520"/>
            </a:xfrm>
            <a:prstGeom prst="rect">
              <a:avLst/>
            </a:prstGeom>
          </p:spPr>
        </p:pic>
      </p:grpSp>
      <p:grpSp>
        <p:nvGrpSpPr>
          <p:cNvPr id="72" name="Group 71" descr="Microsoft Outlook icon">
            <a:extLst>
              <a:ext uri="{FF2B5EF4-FFF2-40B4-BE49-F238E27FC236}">
                <a16:creationId xmlns:a16="http://schemas.microsoft.com/office/drawing/2014/main" id="{36B6AB76-1951-DFAF-3F27-5CF7C37C2FDD}"/>
              </a:ext>
            </a:extLst>
          </p:cNvPr>
          <p:cNvGrpSpPr/>
          <p:nvPr/>
        </p:nvGrpSpPr>
        <p:grpSpPr>
          <a:xfrm>
            <a:off x="2072603" y="7292455"/>
            <a:ext cx="691280" cy="691280"/>
            <a:chOff x="8408890" y="8865151"/>
            <a:chExt cx="852590" cy="852590"/>
          </a:xfrm>
        </p:grpSpPr>
        <p:sp>
          <p:nvSpPr>
            <p:cNvPr id="73" name="Rounded Rectangle 64">
              <a:extLst>
                <a:ext uri="{FF2B5EF4-FFF2-40B4-BE49-F238E27FC236}">
                  <a16:creationId xmlns:a16="http://schemas.microsoft.com/office/drawing/2014/main" id="{F8650CC9-E395-7AFD-B002-0301CB9D877B}"/>
                </a:ext>
              </a:extLst>
            </p:cNvPr>
            <p:cNvSpPr/>
            <p:nvPr/>
          </p:nvSpPr>
          <p:spPr bwMode="auto">
            <a:xfrm>
              <a:off x="8523479" y="8961806"/>
              <a:ext cx="659280" cy="65928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4" name="Graphic 120">
              <a:extLst>
                <a:ext uri="{FF2B5EF4-FFF2-40B4-BE49-F238E27FC236}">
                  <a16:creationId xmlns:a16="http://schemas.microsoft.com/office/drawing/2014/main" id="{B79FD130-F0D8-8E34-CC6E-461C5D20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408890" y="8865151"/>
              <a:ext cx="852590" cy="85259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39ABCA-E684-BB1A-2047-76DEC6222935}"/>
              </a:ext>
            </a:extLst>
          </p:cNvPr>
          <p:cNvGrpSpPr/>
          <p:nvPr/>
        </p:nvGrpSpPr>
        <p:grpSpPr>
          <a:xfrm>
            <a:off x="6122788" y="7370823"/>
            <a:ext cx="569167" cy="534544"/>
            <a:chOff x="4317425" y="101134"/>
            <a:chExt cx="569167" cy="534544"/>
          </a:xfrm>
        </p:grpSpPr>
        <p:sp>
          <p:nvSpPr>
            <p:cNvPr id="81" name="Rounded Rectangle 46">
              <a:hlinkClick r:id="rId13"/>
              <a:extLst>
                <a:ext uri="{FF2B5EF4-FFF2-40B4-BE49-F238E27FC236}">
                  <a16:creationId xmlns:a16="http://schemas.microsoft.com/office/drawing/2014/main" id="{BED2BDFF-8CAB-9CF4-0FC2-2E601F0EB7CD}"/>
                </a:ext>
              </a:extLst>
            </p:cNvPr>
            <p:cNvSpPr/>
            <p:nvPr/>
          </p:nvSpPr>
          <p:spPr bwMode="auto">
            <a:xfrm>
              <a:off x="4317425" y="101134"/>
              <a:ext cx="569167" cy="534544"/>
            </a:xfrm>
            <a:prstGeom prst="roundRect">
              <a:avLst/>
            </a:prstGeom>
            <a:solidFill>
              <a:srgbClr val="EFCB00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4F3DE91-8DB4-5A2B-9D4A-0CFFFA26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391974" y="164544"/>
              <a:ext cx="419297" cy="419297"/>
            </a:xfrm>
            <a:prstGeom prst="rect">
              <a:avLst/>
            </a:prstGeom>
          </p:spPr>
        </p:pic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DF6B8ECD-A316-3F7B-756E-1BF758D3F4E9}"/>
              </a:ext>
            </a:extLst>
          </p:cNvPr>
          <p:cNvSpPr txBox="1">
            <a:spLocks/>
          </p:cNvSpPr>
          <p:nvPr/>
        </p:nvSpPr>
        <p:spPr>
          <a:xfrm>
            <a:off x="584200" y="485650"/>
            <a:ext cx="10231018" cy="47474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-50" baseline="0" dirty="0" smtClean="0">
                <a:ln w="3175">
                  <a:noFill/>
                </a:ln>
                <a:gradFill>
                  <a:gsLst>
                    <a:gs pos="50000">
                      <a:schemeClr val="accent5"/>
                    </a:gs>
                    <a:gs pos="0">
                      <a:schemeClr val="accent1"/>
                    </a:gs>
                    <a:gs pos="100000">
                      <a:srgbClr val="C73ECC"/>
                    </a:gs>
                  </a:gsLst>
                  <a:lin ang="27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-50" normalizeH="0" baseline="0" noProof="0">
              <a:ln w="3175">
                <a:noFill/>
              </a:ln>
              <a:solidFill>
                <a:srgbClr val="080808"/>
              </a:solidFill>
              <a:effectLst/>
              <a:uLnTx/>
              <a:uFillTx/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5E5F2-6C0E-6344-B30B-68179F8A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599847"/>
            <a:ext cx="12188952" cy="4713514"/>
            <a:chOff x="0" y="1672999"/>
            <a:chExt cx="12188952" cy="4713514"/>
          </a:xfrm>
        </p:grpSpPr>
        <p:sp>
          <p:nvSpPr>
            <p:cNvPr id="87" name="Rectangle: Rounded Corners 6">
              <a:extLst>
                <a:ext uri="{FF2B5EF4-FFF2-40B4-BE49-F238E27FC236}">
                  <a16:creationId xmlns:a16="http://schemas.microsoft.com/office/drawing/2014/main" id="{D4E44918-2B1B-25FF-A688-6CC351CE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63" y="171572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8" name="Rectangle: Rounded Corners 6">
              <a:extLst>
                <a:ext uri="{FF2B5EF4-FFF2-40B4-BE49-F238E27FC236}">
                  <a16:creationId xmlns:a16="http://schemas.microsoft.com/office/drawing/2014/main" id="{BE6AB104-F001-3803-06C4-19E61C75A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78" y="171572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9" name="Rectangle: Rounded Corners 6">
              <a:extLst>
                <a:ext uri="{FF2B5EF4-FFF2-40B4-BE49-F238E27FC236}">
                  <a16:creationId xmlns:a16="http://schemas.microsoft.com/office/drawing/2014/main" id="{8702A573-1235-E209-98AE-D737E648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557" y="1687513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0" name="Rectangle: Rounded Corners 3">
              <a:extLst>
                <a:ext uri="{FF2B5EF4-FFF2-40B4-BE49-F238E27FC236}">
                  <a16:creationId xmlns:a16="http://schemas.microsoft.com/office/drawing/2014/main" id="{E972B3C2-EFDA-F889-88D7-87E4B0CC6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0" y="1672999"/>
              <a:ext cx="12188952" cy="45719"/>
            </a:xfrm>
            <a:prstGeom prst="roundRect">
              <a:avLst>
                <a:gd name="adj" fmla="val 11366"/>
              </a:avLst>
            </a:prstGeom>
            <a:gradFill flip="none" rotWithShape="1"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1" name="Rectangle: Rounded Corners 6">
              <a:extLst>
                <a:ext uri="{FF2B5EF4-FFF2-40B4-BE49-F238E27FC236}">
                  <a16:creationId xmlns:a16="http://schemas.microsoft.com/office/drawing/2014/main" id="{9052132F-BAC6-4CBB-3880-63E3DF7C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63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2" name="Rectangle: Rounded Corners 6">
              <a:extLst>
                <a:ext uri="{FF2B5EF4-FFF2-40B4-BE49-F238E27FC236}">
                  <a16:creationId xmlns:a16="http://schemas.microsoft.com/office/drawing/2014/main" id="{3AD3A738-9DDC-1A1A-A750-61AF4A338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78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3" name="Rectangle: Rounded Corners 6">
              <a:extLst>
                <a:ext uri="{FF2B5EF4-FFF2-40B4-BE49-F238E27FC236}">
                  <a16:creationId xmlns:a16="http://schemas.microsoft.com/office/drawing/2014/main" id="{A6C601BC-77A1-BE84-1F7B-F5BCEC7C8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557" y="4289426"/>
              <a:ext cx="3315412" cy="2097087"/>
            </a:xfrm>
            <a:prstGeom prst="round2SameRect">
              <a:avLst>
                <a:gd name="adj1" fmla="val 0"/>
                <a:gd name="adj2" fmla="val 7267"/>
              </a:avLst>
            </a:prstGeom>
            <a:solidFill>
              <a:schemeClr val="bg1">
                <a:alpha val="73444"/>
              </a:schemeClr>
            </a:solidFill>
            <a:ln w="12700">
              <a:solidFill>
                <a:srgbClr val="D1C4E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4" name="Rectangle: Rounded Corners 3">
              <a:extLst>
                <a:ext uri="{FF2B5EF4-FFF2-40B4-BE49-F238E27FC236}">
                  <a16:creationId xmlns:a16="http://schemas.microsoft.com/office/drawing/2014/main" id="{0B72147A-D64B-55DB-3876-EF529A2BF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0" y="4274912"/>
              <a:ext cx="12188952" cy="45719"/>
            </a:xfrm>
            <a:prstGeom prst="roundRect">
              <a:avLst>
                <a:gd name="adj" fmla="val 11366"/>
              </a:avLst>
            </a:prstGeom>
            <a:gradFill flip="none" rotWithShape="1">
              <a:gsLst>
                <a:gs pos="0">
                  <a:srgbClr val="0F6CBD"/>
                </a:gs>
                <a:gs pos="100000">
                  <a:srgbClr val="9F51DE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sp>
        <p:nvSpPr>
          <p:cNvPr id="97" name="Rectangle: Rounded Corners 6">
            <a:extLst>
              <a:ext uri="{FF2B5EF4-FFF2-40B4-BE49-F238E27FC236}">
                <a16:creationId xmlns:a16="http://schemas.microsoft.com/office/drawing/2014/main" id="{E6EDEF82-EDAD-C1D7-DD0F-75F79AA73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7209" y="2598063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1" name="Rectangle: Rounded Corners 6">
            <a:extLst>
              <a:ext uri="{FF2B5EF4-FFF2-40B4-BE49-F238E27FC236}">
                <a16:creationId xmlns:a16="http://schemas.microsoft.com/office/drawing/2014/main" id="{5C6F49F3-3B2B-B519-AB16-08EAD81FD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72324" y="2596959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5" name="Rectangle: Rounded Corners 6">
            <a:extLst>
              <a:ext uri="{FF2B5EF4-FFF2-40B4-BE49-F238E27FC236}">
                <a16:creationId xmlns:a16="http://schemas.microsoft.com/office/drawing/2014/main" id="{8C7A73F7-DCD7-BC21-AE60-99E7F0D28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211503" y="2596959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9" name="Rectangle: Rounded Corners 6">
            <a:extLst>
              <a:ext uri="{FF2B5EF4-FFF2-40B4-BE49-F238E27FC236}">
                <a16:creationId xmlns:a16="http://schemas.microsoft.com/office/drawing/2014/main" id="{08D2FCCD-5B58-7EE9-5CE8-652A5063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7209" y="5199135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7C777D-AB7F-23FC-7A9A-AE664C34CB0F}"/>
              </a:ext>
            </a:extLst>
          </p:cNvPr>
          <p:cNvSpPr txBox="1"/>
          <p:nvPr/>
        </p:nvSpPr>
        <p:spPr>
          <a:xfrm>
            <a:off x="4480833" y="4394671"/>
            <a:ext cx="313821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"/>
            </a:endParaRPr>
          </a:p>
        </p:txBody>
      </p:sp>
      <p:sp>
        <p:nvSpPr>
          <p:cNvPr id="113" name="Rectangle: Rounded Corners 6">
            <a:extLst>
              <a:ext uri="{FF2B5EF4-FFF2-40B4-BE49-F238E27FC236}">
                <a16:creationId xmlns:a16="http://schemas.microsoft.com/office/drawing/2014/main" id="{6D64EDE9-9B8D-EBEC-D130-D2999E6E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84614" y="5219619"/>
            <a:ext cx="2992940" cy="964873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3C7DEA-07FE-0D3A-F2C7-60B71FFC9292}"/>
              </a:ext>
            </a:extLst>
          </p:cNvPr>
          <p:cNvSpPr txBox="1"/>
          <p:nvPr/>
        </p:nvSpPr>
        <p:spPr>
          <a:xfrm>
            <a:off x="8229191" y="4367129"/>
            <a:ext cx="2982142" cy="21544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lvl="0" defTabSz="932472" fontAlgn="base">
              <a:spcBef>
                <a:spcPct val="0"/>
              </a:spcBef>
              <a:spcAft>
                <a:spcPct val="0"/>
              </a:spcAft>
              <a:defRPr sz="1600" b="1"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573AD6AB-8399-193C-D514-48EC415A9900}"/>
              </a:ext>
            </a:extLst>
          </p:cNvPr>
          <p:cNvSpPr txBox="1">
            <a:spLocks/>
          </p:cNvSpPr>
          <p:nvPr/>
        </p:nvSpPr>
        <p:spPr>
          <a:xfrm>
            <a:off x="8229191" y="4617437"/>
            <a:ext cx="2982142" cy="1615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marR="0" indent="-22860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85263">
                      <a:srgbClr val="D83B01"/>
                    </a:gs>
                    <a:gs pos="58000">
                      <a:srgbClr val="D83B01"/>
                    </a:gs>
                  </a:gsLst>
                  <a:lin ang="186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7" name="Rectangle: Rounded Corners 6">
            <a:extLst>
              <a:ext uri="{FF2B5EF4-FFF2-40B4-BE49-F238E27FC236}">
                <a16:creationId xmlns:a16="http://schemas.microsoft.com/office/drawing/2014/main" id="{686C65B6-348B-E6B7-3534-0E81D7B6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211503" y="5199135"/>
            <a:ext cx="3017520" cy="1005840"/>
          </a:xfrm>
          <a:prstGeom prst="roundRect">
            <a:avLst>
              <a:gd name="adj" fmla="val 8425"/>
            </a:avLst>
          </a:prstGeom>
          <a:solidFill>
            <a:schemeClr val="bg1"/>
          </a:solidFill>
          <a:ln w="25400">
            <a:gradFill>
              <a:gsLst>
                <a:gs pos="37000">
                  <a:srgbClr val="464FEB"/>
                </a:gs>
                <a:gs pos="69000">
                  <a:srgbClr val="47CFFA"/>
                </a:gs>
                <a:gs pos="91000">
                  <a:srgbClr val="B47CF8"/>
                </a:gs>
              </a:gsLst>
              <a:lin ang="3600000" scaled="0"/>
            </a:gradFill>
          </a:ln>
          <a:effectLst>
            <a:outerShdw blurRad="300618" dist="16429" dir="2700000" algn="tl" rotWithShape="0">
              <a:prstClr val="black">
                <a:alpha val="11839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19" name="Rounded Rectangle 46">
            <a:extLst>
              <a:ext uri="{FF2B5EF4-FFF2-40B4-BE49-F238E27FC236}">
                <a16:creationId xmlns:a16="http://schemas.microsoft.com/office/drawing/2014/main" id="{46351A2A-5F4F-494F-C953-AA67D6158B5A}"/>
              </a:ext>
            </a:extLst>
          </p:cNvPr>
          <p:cNvSpPr/>
          <p:nvPr/>
        </p:nvSpPr>
        <p:spPr bwMode="auto">
          <a:xfrm>
            <a:off x="7488664" y="1319448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Rounded Rectangle 46">
            <a:extLst>
              <a:ext uri="{FF2B5EF4-FFF2-40B4-BE49-F238E27FC236}">
                <a16:creationId xmlns:a16="http://schemas.microsoft.com/office/drawing/2014/main" id="{04D70DAF-11D7-D04C-76AC-8FC366F658A6}"/>
              </a:ext>
            </a:extLst>
          </p:cNvPr>
          <p:cNvSpPr/>
          <p:nvPr/>
        </p:nvSpPr>
        <p:spPr bwMode="auto">
          <a:xfrm>
            <a:off x="11150047" y="132140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Rounded Rectangle 46">
            <a:extLst>
              <a:ext uri="{FF2B5EF4-FFF2-40B4-BE49-F238E27FC236}">
                <a16:creationId xmlns:a16="http://schemas.microsoft.com/office/drawing/2014/main" id="{26600002-05D6-DF58-FB6B-0B50390738F0}"/>
              </a:ext>
            </a:extLst>
          </p:cNvPr>
          <p:cNvSpPr/>
          <p:nvPr/>
        </p:nvSpPr>
        <p:spPr bwMode="auto">
          <a:xfrm>
            <a:off x="3424000" y="403200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ounded Rectangle 46">
            <a:extLst>
              <a:ext uri="{FF2B5EF4-FFF2-40B4-BE49-F238E27FC236}">
                <a16:creationId xmlns:a16="http://schemas.microsoft.com/office/drawing/2014/main" id="{74E1080F-3FC7-15AB-2DCB-CEFF7940468B}"/>
              </a:ext>
            </a:extLst>
          </p:cNvPr>
          <p:cNvSpPr/>
          <p:nvPr/>
        </p:nvSpPr>
        <p:spPr bwMode="auto">
          <a:xfrm>
            <a:off x="7509738" y="4031643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ounded Rectangle 46">
            <a:extLst>
              <a:ext uri="{FF2B5EF4-FFF2-40B4-BE49-F238E27FC236}">
                <a16:creationId xmlns:a16="http://schemas.microsoft.com/office/drawing/2014/main" id="{95831C6E-3B24-C1DB-EE07-85CDC32ED7A9}"/>
              </a:ext>
            </a:extLst>
          </p:cNvPr>
          <p:cNvSpPr/>
          <p:nvPr/>
        </p:nvSpPr>
        <p:spPr bwMode="auto">
          <a:xfrm>
            <a:off x="11169830" y="4019534"/>
            <a:ext cx="534543" cy="53454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27643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 descr="Microsoft Word Logo">
            <a:extLst>
              <a:ext uri="{FF2B5EF4-FFF2-40B4-BE49-F238E27FC236}">
                <a16:creationId xmlns:a16="http://schemas.microsoft.com/office/drawing/2014/main" id="{0DBBB26D-0FD5-45C8-648A-9305C8D9AA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3452449" y="1284187"/>
            <a:ext cx="534543" cy="534543"/>
            <a:chOff x="5006422" y="10181153"/>
            <a:chExt cx="659280" cy="659280"/>
          </a:xfrm>
        </p:grpSpPr>
        <p:sp>
          <p:nvSpPr>
            <p:cNvPr id="125" name="Rounded Rectangle 46">
              <a:extLst>
                <a:ext uri="{FF2B5EF4-FFF2-40B4-BE49-F238E27FC236}">
                  <a16:creationId xmlns:a16="http://schemas.microsoft.com/office/drawing/2014/main" id="{582DDE80-FB05-DD2E-2B30-89DEAF8055F6}"/>
                </a:ext>
              </a:extLst>
            </p:cNvPr>
            <p:cNvSpPr/>
            <p:nvPr/>
          </p:nvSpPr>
          <p:spPr bwMode="auto">
            <a:xfrm>
              <a:off x="5006422" y="10181153"/>
              <a:ext cx="659280" cy="65928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27643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A13071E0-CF1A-6BB5-2FDF-7EC4F1B72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279" t="26853" r="22699" b="26853"/>
            <a:stretch/>
          </p:blipFill>
          <p:spPr>
            <a:xfrm>
              <a:off x="5112857" y="10308272"/>
              <a:ext cx="446412" cy="405040"/>
            </a:xfrm>
            <a:prstGeom prst="rect">
              <a:avLst/>
            </a:prstGeom>
          </p:spPr>
        </p:pic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D07C7166-6247-3B49-79F6-AC6E7EDA9F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8195" y="1398467"/>
            <a:ext cx="402760" cy="402760"/>
          </a:xfrm>
          <a:prstGeom prst="rect">
            <a:avLst/>
          </a:prstGeom>
        </p:spPr>
      </p:pic>
      <p:pic>
        <p:nvPicPr>
          <p:cNvPr id="128" name="Picture 2" descr="Microsoft PowerPoint Logo - PNG and Vector - Logo Download">
            <a:hlinkClick r:id="rId11"/>
            <a:extLst>
              <a:ext uri="{FF2B5EF4-FFF2-40B4-BE49-F238E27FC236}">
                <a16:creationId xmlns:a16="http://schemas.microsoft.com/office/drawing/2014/main" id="{A1F50A37-CB25-1FBD-30BF-185224CC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1735" y="1424104"/>
            <a:ext cx="351165" cy="3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Graphic 120">
            <a:extLst>
              <a:ext uri="{FF2B5EF4-FFF2-40B4-BE49-F238E27FC236}">
                <a16:creationId xmlns:a16="http://schemas.microsoft.com/office/drawing/2014/main" id="{AB239EBB-750A-62B2-5DFD-7A1FEFAA5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22692" y="3952051"/>
            <a:ext cx="691280" cy="691280"/>
          </a:xfrm>
          <a:prstGeom prst="rect">
            <a:avLst/>
          </a:prstGeom>
        </p:spPr>
      </p:pic>
      <p:pic>
        <p:nvPicPr>
          <p:cNvPr id="130" name="Picture 129" descr="Whiteboard icon in Windows 11 Color Style">
            <a:hlinkClick r:id="rId17"/>
            <a:extLst>
              <a:ext uri="{FF2B5EF4-FFF2-40B4-BE49-F238E27FC236}">
                <a16:creationId xmlns:a16="http://schemas.microsoft.com/office/drawing/2014/main" id="{10C90684-2D09-715E-B637-94528F4F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11" y="4113257"/>
            <a:ext cx="382585" cy="3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Zip Co logo SVG free download, id: 101874 - Brandlogos.net">
            <a:hlinkClick r:id="rId4"/>
            <a:extLst>
              <a:ext uri="{FF2B5EF4-FFF2-40B4-BE49-F238E27FC236}">
                <a16:creationId xmlns:a16="http://schemas.microsoft.com/office/drawing/2014/main" id="{0FACFE75-33F8-B6E1-9A09-03C9D6F5A84A}"/>
              </a:ext>
            </a:extLst>
          </p:cNvPr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7055" y="4154732"/>
            <a:ext cx="282966" cy="25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9935A-2094-6CAC-AE3C-2BD3F7066B3D}"/>
              </a:ext>
            </a:extLst>
          </p:cNvPr>
          <p:cNvSpPr txBox="1"/>
          <p:nvPr/>
        </p:nvSpPr>
        <p:spPr>
          <a:xfrm rot="2676086">
            <a:off x="8706517" y="789071"/>
            <a:ext cx="5000625" cy="307777"/>
          </a:xfrm>
          <a:prstGeom prst="rect">
            <a:avLst/>
          </a:prstGeom>
          <a:solidFill>
            <a:srgbClr val="FEF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Completed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7E311-E0EE-68FD-A09A-9D8ED5F3C12C}"/>
              </a:ext>
            </a:extLst>
          </p:cNvPr>
          <p:cNvSpPr txBox="1">
            <a:spLocks/>
          </p:cNvSpPr>
          <p:nvPr/>
        </p:nvSpPr>
        <p:spPr>
          <a:xfrm>
            <a:off x="584200" y="467243"/>
            <a:ext cx="9891859" cy="5202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 dirty="0">
                <a:ln w="3175">
                  <a:noFill/>
                </a:ln>
                <a:gradFill>
                  <a:gsLst>
                    <a:gs pos="21000">
                      <a:schemeClr val="accent1"/>
                    </a:gs>
                    <a:gs pos="100000">
                      <a:schemeClr val="accent3"/>
                    </a:gs>
                  </a:gsLst>
                  <a:lin ang="2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>
                <a:ln w="3175"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053475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Sonola</dc:creator>
  <cp:revision>1</cp:revision>
  <dcterms:created xsi:type="dcterms:W3CDTF">2025-10-08T15:15:03Z</dcterms:created>
  <dcterms:modified xsi:type="dcterms:W3CDTF">2025-10-08T15:21:04Z</dcterms:modified>
</cp:coreProperties>
</file>