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257" r:id="rId4"/>
    <p:sldId id="263" r:id="rId5"/>
    <p:sldId id="264" r:id="rId6"/>
    <p:sldId id="265" r:id="rId7"/>
    <p:sldId id="267" r:id="rId8"/>
    <p:sldId id="266" r:id="rId9"/>
    <p:sldId id="268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321200"/>
    <a:srgbClr val="FFF0D9"/>
    <a:srgbClr val="FFE7D9"/>
    <a:srgbClr val="FFF5E7"/>
    <a:srgbClr val="FFC775"/>
    <a:srgbClr val="6C1A00"/>
    <a:srgbClr val="FF2549"/>
    <a:srgbClr val="1D3A00"/>
    <a:srgbClr val="007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50" d="100"/>
          <a:sy n="150" d="100"/>
        </p:scale>
        <p:origin x="474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30/04/2020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09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8965" y="2419045"/>
            <a:ext cx="8246070" cy="137434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rgbClr val="FFFF00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6314" y="3793390"/>
            <a:ext cx="8231372" cy="763525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30/04/2020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30/04/2020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30/04/2020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30/04/2020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0"/>
            <a:ext cx="8246070" cy="3359507"/>
          </a:xfrm>
        </p:spPr>
        <p:txBody>
          <a:bodyPr/>
          <a:lstStyle>
            <a:lvl1pPr algn="l">
              <a:defRPr sz="2800">
                <a:solidFill>
                  <a:srgbClr val="002060"/>
                </a:solidFill>
              </a:defRPr>
            </a:lvl1pPr>
            <a:lvl2pPr algn="l">
              <a:defRPr>
                <a:solidFill>
                  <a:srgbClr val="002060"/>
                </a:solidFill>
              </a:defRPr>
            </a:lvl2pPr>
            <a:lvl3pPr algn="l">
              <a:defRPr>
                <a:solidFill>
                  <a:srgbClr val="002060"/>
                </a:solidFill>
              </a:defRPr>
            </a:lvl3pPr>
            <a:lvl4pPr algn="l">
              <a:defRPr>
                <a:solidFill>
                  <a:srgbClr val="002060"/>
                </a:solidFill>
              </a:defRPr>
            </a:lvl4pPr>
            <a:lvl5pPr algn="l"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30/04/2020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8720" y="435034"/>
            <a:ext cx="6566315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8720" y="1198559"/>
            <a:ext cx="6566315" cy="351106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30/04/2020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30/04/2020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30/04/2020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7" y="281175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19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27916"/>
            <a:ext cx="4040188" cy="2276294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19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27916"/>
            <a:ext cx="4041775" cy="2276294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30/04/2020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30/04/2020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30/04/2020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30/04/2020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30/04/2020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0360" y="2877160"/>
            <a:ext cx="5497380" cy="2137870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La </a:t>
            </a:r>
            <a:r>
              <a:rPr lang="en-US" sz="4400" dirty="0" err="1">
                <a:solidFill>
                  <a:schemeClr val="bg1"/>
                </a:solidFill>
              </a:rPr>
              <a:t>sécurité</a:t>
            </a:r>
            <a:r>
              <a:rPr lang="en-US" sz="4400" dirty="0">
                <a:solidFill>
                  <a:schemeClr val="bg1"/>
                </a:solidFill>
              </a:rPr>
              <a:t> </a:t>
            </a:r>
            <a:r>
              <a:rPr lang="en-US" sz="4400" dirty="0" err="1">
                <a:solidFill>
                  <a:schemeClr val="bg1"/>
                </a:solidFill>
              </a:rPr>
              <a:t>routière</a:t>
            </a:r>
            <a:endParaRPr lang="en-US" sz="4400" dirty="0">
              <a:solidFill>
                <a:schemeClr val="bg1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128" y="143880"/>
            <a:ext cx="1532057" cy="916230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5280" y="1095494"/>
            <a:ext cx="1942190" cy="947049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475" y="2266340"/>
            <a:ext cx="2026995" cy="478869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6905020" y="4645698"/>
            <a:ext cx="1985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Année 2018-2020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3662094" y="4830364"/>
            <a:ext cx="2986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err="1">
                <a:solidFill>
                  <a:schemeClr val="bg1"/>
                </a:solidFill>
              </a:rPr>
              <a:t>Aminti</a:t>
            </a:r>
            <a:r>
              <a:rPr lang="fr-FR" sz="1100" dirty="0">
                <a:solidFill>
                  <a:schemeClr val="bg1"/>
                </a:solidFill>
              </a:rPr>
              <a:t>, Caire, </a:t>
            </a:r>
            <a:r>
              <a:rPr lang="fr-FR" sz="1100" dirty="0" err="1">
                <a:solidFill>
                  <a:schemeClr val="bg1"/>
                </a:solidFill>
              </a:rPr>
              <a:t>Caminade</a:t>
            </a:r>
            <a:r>
              <a:rPr lang="fr-FR" sz="1100" dirty="0">
                <a:solidFill>
                  <a:schemeClr val="bg1"/>
                </a:solidFill>
              </a:rPr>
              <a:t>, </a:t>
            </a:r>
            <a:r>
              <a:rPr lang="fr-FR" sz="1100" dirty="0" err="1">
                <a:solidFill>
                  <a:schemeClr val="bg1"/>
                </a:solidFill>
              </a:rPr>
              <a:t>Grabeuil</a:t>
            </a:r>
            <a:r>
              <a:rPr lang="fr-FR" sz="1100" dirty="0">
                <a:solidFill>
                  <a:schemeClr val="bg1"/>
                </a:solidFill>
              </a:rPr>
              <a:t>, </a:t>
            </a:r>
            <a:r>
              <a:rPr lang="fr-FR" sz="1100" dirty="0" err="1">
                <a:solidFill>
                  <a:schemeClr val="bg1"/>
                </a:solidFill>
              </a:rPr>
              <a:t>Monthieux</a:t>
            </a:r>
            <a:endParaRPr lang="fr-F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Sommaire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Introduction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MCD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/>
              <a:t>Nettoyage</a:t>
            </a:r>
            <a:r>
              <a:rPr lang="en-US" dirty="0"/>
              <a:t> des </a:t>
            </a:r>
            <a:r>
              <a:rPr lang="en-US" dirty="0" err="1"/>
              <a:t>données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Alimentation base de </a:t>
            </a:r>
            <a:r>
              <a:rPr lang="en-US" dirty="0" err="1"/>
              <a:t>données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/>
              <a:t>Organisation</a:t>
            </a:r>
            <a:r>
              <a:rPr lang="en-US" dirty="0"/>
              <a:t> travail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Application web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err="1">
                <a:cs typeface="Calibri"/>
              </a:rPr>
              <a:t>Chiffrer</a:t>
            </a:r>
            <a:r>
              <a:rPr lang="en-US" dirty="0">
                <a:cs typeface="Calibri"/>
              </a:rPr>
              <a:t> pour </a:t>
            </a:r>
            <a:r>
              <a:rPr lang="en-US" dirty="0" err="1">
                <a:cs typeface="Calibri"/>
              </a:rPr>
              <a:t>mieux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sensibiliser</a:t>
            </a:r>
            <a:endParaRPr lang="en-US" dirty="0" err="1"/>
          </a:p>
          <a:p>
            <a:pPr>
              <a:buFont typeface="Wingdings" panose="05000000000000000000" pitchFamily="2" charset="2"/>
              <a:buChar char="v"/>
            </a:pPr>
            <a:endParaRPr lang="en-US" dirty="0">
              <a:cs typeface="Calibri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cs typeface="Calibri"/>
              </a:rPr>
              <a:t>Garder les </a:t>
            </a:r>
            <a:r>
              <a:rPr lang="en-US" dirty="0" err="1">
                <a:cs typeface="Calibri"/>
              </a:rPr>
              <a:t>données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importantes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>
              <a:cs typeface="Calibri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>
                <a:cs typeface="Calibri"/>
              </a:rPr>
              <a:t>Construire</a:t>
            </a:r>
            <a:r>
              <a:rPr lang="en-US" dirty="0">
                <a:cs typeface="Calibri"/>
              </a:rPr>
              <a:t> des </a:t>
            </a:r>
            <a:r>
              <a:rPr lang="en-US" dirty="0" err="1">
                <a:cs typeface="Calibri"/>
              </a:rPr>
              <a:t>graphiques</a:t>
            </a:r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MCD</a:t>
            </a:r>
          </a:p>
        </p:txBody>
      </p:sp>
      <p:pic>
        <p:nvPicPr>
          <p:cNvPr id="9" name="Espace réservé du contenu 8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6"/>
          <a:stretch/>
        </p:blipFill>
        <p:spPr>
          <a:xfrm>
            <a:off x="1492996" y="1197405"/>
            <a:ext cx="6158008" cy="3970330"/>
          </a:xfrm>
        </p:spPr>
      </p:pic>
    </p:spTree>
    <p:extLst>
      <p:ext uri="{BB962C8B-B14F-4D97-AF65-F5344CB8AC3E}">
        <p14:creationId xmlns:p14="http://schemas.microsoft.com/office/powerpoint/2010/main" val="1078562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Nettoyage</a:t>
            </a:r>
            <a:r>
              <a:rPr lang="en-US" dirty="0">
                <a:solidFill>
                  <a:schemeClr val="bg1"/>
                </a:solidFill>
              </a:rPr>
              <a:t> des </a:t>
            </a:r>
            <a:r>
              <a:rPr lang="en-US" dirty="0" err="1">
                <a:solidFill>
                  <a:schemeClr val="bg1"/>
                </a:solidFill>
              </a:rPr>
              <a:t>données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dirty="0">
                <a:cs typeface="Calibri"/>
              </a:rPr>
              <a:t>Nettoyage initial à la main</a:t>
            </a:r>
            <a:endParaRPr lang="en-US" dirty="0">
              <a:cs typeface="Calibri"/>
            </a:endParaRPr>
          </a:p>
          <a:p>
            <a:pPr>
              <a:buFont typeface="Wingdings" panose="05000000000000000000" pitchFamily="2" charset="2"/>
              <a:buChar char="v"/>
            </a:pPr>
            <a:endParaRPr lang="fr-FR" dirty="0">
              <a:cs typeface="Calibri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fr-FR" dirty="0">
                <a:cs typeface="Calibri"/>
              </a:rPr>
              <a:t>Code VBA pour les futurs jeux</a:t>
            </a:r>
          </a:p>
        </p:txBody>
      </p:sp>
    </p:spTree>
    <p:extLst>
      <p:ext uri="{BB962C8B-B14F-4D97-AF65-F5344CB8AC3E}">
        <p14:creationId xmlns:p14="http://schemas.microsoft.com/office/powerpoint/2010/main" val="182574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Alimentation base de </a:t>
            </a:r>
            <a:r>
              <a:rPr lang="en-US" dirty="0" err="1">
                <a:solidFill>
                  <a:schemeClr val="bg1"/>
                </a:solidFill>
              </a:rPr>
              <a:t>données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dirty="0">
                <a:cs typeface="Calibri"/>
              </a:rPr>
              <a:t>Fichiers trop volumineux</a:t>
            </a:r>
            <a:endParaRPr lang="fr-FR" dirty="0"/>
          </a:p>
          <a:p>
            <a:pPr>
              <a:buFont typeface="Wingdings" panose="05000000000000000000" pitchFamily="2" charset="2"/>
              <a:buChar char="v"/>
            </a:pPr>
            <a:endParaRPr lang="fr-FR" dirty="0">
              <a:cs typeface="Calibri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fr-FR" dirty="0">
                <a:cs typeface="Calibri"/>
              </a:rPr>
              <a:t>Injection via le site web</a:t>
            </a:r>
          </a:p>
        </p:txBody>
      </p:sp>
    </p:spTree>
    <p:extLst>
      <p:ext uri="{BB962C8B-B14F-4D97-AF65-F5344CB8AC3E}">
        <p14:creationId xmlns:p14="http://schemas.microsoft.com/office/powerpoint/2010/main" val="303370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Organisation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55000" lnSpcReduction="20000"/>
          </a:bodyPr>
          <a:lstStyle/>
          <a:p>
            <a:pPr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fr-FR" dirty="0" err="1"/>
              <a:t>Aminti</a:t>
            </a:r>
            <a:r>
              <a:rPr lang="fr-FR" dirty="0"/>
              <a:t> et Caire: Importation de la base de données, MCD, alimentation base de donnée, contrôles de saisie.</a:t>
            </a:r>
          </a:p>
          <a:p>
            <a:pPr marL="0" indent="0">
              <a:lnSpc>
                <a:spcPct val="160000"/>
              </a:lnSpc>
              <a:buNone/>
            </a:pPr>
            <a:endParaRPr lang="fr-FR" dirty="0"/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fr-FR" dirty="0"/>
              <a:t>Monthieux: Nettoyage base de donnée, Javascript (graphiques), contrôles de saisie.</a:t>
            </a:r>
          </a:p>
          <a:p>
            <a:pPr marL="0" indent="0">
              <a:lnSpc>
                <a:spcPct val="160000"/>
              </a:lnSpc>
              <a:buNone/>
            </a:pPr>
            <a:endParaRPr lang="fr-FR" dirty="0"/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fr-FR" dirty="0" err="1"/>
              <a:t>Grabeuil</a:t>
            </a:r>
            <a:r>
              <a:rPr lang="fr-FR" dirty="0"/>
              <a:t>: </a:t>
            </a:r>
            <a:r>
              <a:rPr lang="fr-FR" dirty="0">
                <a:ea typeface="+mn-lt"/>
                <a:cs typeface="+mn-lt"/>
              </a:rPr>
              <a:t>Nettoyage base de donnée, </a:t>
            </a:r>
            <a:r>
              <a:rPr lang="fr-FR" dirty="0"/>
              <a:t>création du site.</a:t>
            </a:r>
            <a:endParaRPr lang="fr-FR" dirty="0">
              <a:cs typeface="Calibri"/>
            </a:endParaRPr>
          </a:p>
          <a:p>
            <a:pPr marL="0" indent="0">
              <a:lnSpc>
                <a:spcPct val="160000"/>
              </a:lnSpc>
              <a:buNone/>
            </a:pPr>
            <a:endParaRPr lang="fr-FR" dirty="0"/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fr-FR" dirty="0"/>
              <a:t>Caminade: Nettoyage de la base de donnée, Powerpoint.</a:t>
            </a:r>
          </a:p>
          <a:p>
            <a:pPr>
              <a:buFont typeface="Wingdings" panose="05000000000000000000" pitchFamily="2" charset="2"/>
              <a:buChar char="v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89584984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Presentation application web</a:t>
            </a:r>
          </a:p>
        </p:txBody>
      </p:sp>
      <p:pic>
        <p:nvPicPr>
          <p:cNvPr id="2" name="Espace réservé du contenu 1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45" t="17362" r="7191" b="4362"/>
          <a:stretch/>
        </p:blipFill>
        <p:spPr>
          <a:xfrm>
            <a:off x="1895586" y="1655520"/>
            <a:ext cx="7032581" cy="3331223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893936434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/>
              <a:t>Avoir plus de graphiques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dirty="0"/>
              <a:t>Le site est fonctionnel, l’ajout d’un </a:t>
            </a:r>
            <a:r>
              <a:rPr lang="fr-FR"/>
              <a:t>accident est automatisé et sécurisé</a:t>
            </a:r>
            <a:endParaRPr lang="fr-FR">
              <a:cs typeface="Calibri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fr-FR" dirty="0"/>
              <a:t>Le site permet la publication de </a:t>
            </a:r>
            <a:r>
              <a:rPr lang="fr-FR"/>
              <a:t>commentaires et est sécurisé</a:t>
            </a:r>
            <a:endParaRPr lang="fr-FR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60839686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159</Words>
  <Application>Microsoft Office PowerPoint</Application>
  <PresentationFormat>Affichage à l'écran (16:9)</PresentationFormat>
  <Paragraphs>40</Paragraphs>
  <Slides>9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Office Theme</vt:lpstr>
      <vt:lpstr>La sécurité routière</vt:lpstr>
      <vt:lpstr>Sommaire</vt:lpstr>
      <vt:lpstr>Introduction</vt:lpstr>
      <vt:lpstr>MCD</vt:lpstr>
      <vt:lpstr>Nettoyage des données</vt:lpstr>
      <vt:lpstr>Alimentation base de données</vt:lpstr>
      <vt:lpstr>Organisation</vt:lpstr>
      <vt:lpstr>Presentation application web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sécurité routière</dc:title>
  <dc:creator/>
  <cp:lastModifiedBy/>
  <cp:revision>76</cp:revision>
  <dcterms:created xsi:type="dcterms:W3CDTF">2017-08-01T15:40:51Z</dcterms:created>
  <dcterms:modified xsi:type="dcterms:W3CDTF">2020-04-30T10:56:13Z</dcterms:modified>
</cp:coreProperties>
</file>