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65" r:id="rId4"/>
    <p:sldId id="266" r:id="rId5"/>
    <p:sldId id="267" r:id="rId6"/>
    <p:sldId id="274" r:id="rId7"/>
    <p:sldId id="273" r:id="rId8"/>
    <p:sldId id="279" r:id="rId9"/>
    <p:sldId id="280" r:id="rId10"/>
    <p:sldId id="278" r:id="rId11"/>
    <p:sldId id="281" r:id="rId12"/>
    <p:sldId id="271" r:id="rId13"/>
    <p:sldId id="272" r:id="rId14"/>
    <p:sldId id="286" r:id="rId15"/>
    <p:sldId id="287" r:id="rId16"/>
    <p:sldId id="275" r:id="rId17"/>
    <p:sldId id="282" r:id="rId18"/>
    <p:sldId id="283" r:id="rId19"/>
    <p:sldId id="276" r:id="rId20"/>
    <p:sldId id="284" r:id="rId21"/>
    <p:sldId id="285" r:id="rId22"/>
    <p:sldId id="277" r:id="rId23"/>
  </p:sldIdLst>
  <p:sldSz cx="12192000" cy="6858000"/>
  <p:notesSz cx="6858000" cy="9144000"/>
  <p:embeddedFontLst>
    <p:embeddedFont>
      <p:font typeface="나눔고딕" panose="020D0604000000000000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27" autoAdjust="0"/>
  </p:normalViewPr>
  <p:slideViewPr>
    <p:cSldViewPr snapToGrid="0">
      <p:cViewPr>
        <p:scale>
          <a:sx n="64" d="100"/>
          <a:sy n="64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10D1-286B-40AF-B42A-B4DBE21C929E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FFE1F-4818-455B-B73F-C95DDFE57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FFE1F-4818-455B-B73F-C95DDFE578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D530-8354-452A-8CFA-900F66F6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리디북스</a:t>
            </a:r>
            <a:r>
              <a:rPr lang="ko-KR" altLang="en-US" dirty="0"/>
              <a:t> 웹 개발 </a:t>
            </a:r>
            <a:br>
              <a:rPr lang="en-US" altLang="ko-KR" dirty="0"/>
            </a:br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5D162-4D08-4B78-950A-9ED3C4685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서지우 </a:t>
            </a:r>
            <a:r>
              <a:rPr lang="en-US" altLang="ko-KR" dirty="0"/>
              <a:t>&amp; </a:t>
            </a:r>
            <a:r>
              <a:rPr lang="ko-KR" altLang="en-US" dirty="0" err="1"/>
              <a:t>어호임</a:t>
            </a:r>
            <a:r>
              <a:rPr lang="ko-KR" altLang="en-US" dirty="0"/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14585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59446"/>
              </p:ext>
            </p:extLst>
          </p:nvPr>
        </p:nvGraphicFramePr>
        <p:xfrm>
          <a:off x="524656" y="1545609"/>
          <a:ext cx="11152682" cy="3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/account/modify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(pw)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- 401 </a:t>
                      </a:r>
                      <a:r>
                        <a:rPr lang="ko-KR" altLang="en-US" dirty="0"/>
                        <a:t>비밀번호가 일치하지 않을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다른 비밀번호를 쓰고 확인을 누르면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비밀번호가 올바르지 않습니다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.’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라고 경고창이 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올바르게 비밀번호를 입력하고 확인을 누르면 정보 변경 페이지로 이동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정보변경</a:t>
            </a:r>
          </a:p>
        </p:txBody>
      </p:sp>
    </p:spTree>
    <p:extLst>
      <p:ext uri="{BB962C8B-B14F-4D97-AF65-F5344CB8AC3E}">
        <p14:creationId xmlns:p14="http://schemas.microsoft.com/office/powerpoint/2010/main" val="47789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83529"/>
              </p:ext>
            </p:extLst>
          </p:nvPr>
        </p:nvGraphicFramePr>
        <p:xfrm>
          <a:off x="524656" y="1545609"/>
          <a:ext cx="111526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탈퇴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/account/modify-delete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Id, pw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401 </a:t>
                      </a:r>
                      <a:r>
                        <a:rPr lang="ko-KR" altLang="en-US" dirty="0"/>
                        <a:t>비밀번호가 일치하지 않을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일치하는 정보가 없을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동의 버튼을 누르지 않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고 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회원 탈퇴 동의를 체크해주세요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-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입력하지 않고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입력해주세요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-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올바르지 않은 비밀번호를 입력하고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클릭 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‘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비밀번호를 다시 확인해 주십시오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.’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라고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경고창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 뜸</a:t>
                      </a:r>
                    </a:p>
                    <a:p>
                      <a:pPr algn="l" latinLnBrk="1"/>
                      <a:endParaRPr lang="en-US" altLang="ko-KR" sz="1800" b="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비밀번호를 입력하고 동의 체크한 뒤 클릭하면 </a:t>
                      </a:r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회원 탈퇴를 진행하겠습니까</a:t>
                      </a:r>
                      <a:r>
                        <a:rPr lang="en-US" altLang="ko-KR" sz="1800" b="0" dirty="0">
                          <a:latin typeface="나눔고딕" pitchFamily="2" charset="-127"/>
                          <a:ea typeface="나눔고딕" pitchFamily="2" charset="-127"/>
                        </a:rPr>
                        <a:t>?’ 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itchFamily="2" charset="-127"/>
                          <a:ea typeface="나눔고딕" pitchFamily="2" charset="-127"/>
                        </a:rPr>
                        <a:t>경고창</a:t>
                      </a:r>
                      <a:r>
                        <a:rPr lang="ko-KR" altLang="en-US" sz="1800" b="0" dirty="0">
                          <a:latin typeface="나눔고딕" pitchFamily="2" charset="-127"/>
                          <a:ea typeface="나눔고딕" pitchFamily="2" charset="-127"/>
                        </a:rPr>
                        <a:t> 뜸</a:t>
                      </a:r>
                      <a:endParaRPr lang="en-US" altLang="ko-KR" sz="1800" b="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dirty="0" err="1"/>
                        <a:t>MemberInfo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테이블에서 일치하는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와 관련 테이블 정보 삭제하기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8987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42581"/>
              </p:ext>
            </p:extLst>
          </p:nvPr>
        </p:nvGraphicFramePr>
        <p:xfrm>
          <a:off x="1008416" y="1545608"/>
          <a:ext cx="10291930" cy="417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목록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574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716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 값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의 값에 해당하는 아이디를 가진 회원에게 온 </a:t>
                      </a:r>
                      <a:r>
                        <a:rPr lang="ko-KR" altLang="en-US" dirty="0" err="1"/>
                        <a:t>알림들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로그인한 사람에게 온 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쿠폰들을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4254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48856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33545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/cart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대여여부 구분정보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회원의 카트에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대여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0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50719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카트 등록하기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/cart-register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회원의 카트에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</a:t>
            </a:r>
            <a:r>
              <a:rPr lang="en-US" altLang="ko-KR" dirty="0"/>
              <a:t> </a:t>
            </a:r>
            <a:r>
              <a:rPr lang="ko-KR" altLang="en-US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154733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76311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카트 해제하기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/cart-delete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회원 카트에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삭제하기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</a:t>
            </a:r>
            <a:r>
              <a:rPr lang="en-US" altLang="ko-KR" dirty="0"/>
              <a:t> </a:t>
            </a:r>
            <a:r>
              <a:rPr lang="ko-KR" altLang="en-US" dirty="0"/>
              <a:t>해제하기</a:t>
            </a:r>
          </a:p>
        </p:txBody>
      </p:sp>
    </p:spTree>
    <p:extLst>
      <p:ext uri="{BB962C8B-B14F-4D97-AF65-F5344CB8AC3E}">
        <p14:creationId xmlns:p14="http://schemas.microsoft.com/office/powerpoint/2010/main" val="124790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88332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위시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/wish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를 가진 회원의 위시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사람이 위시리스트에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위시리스트</a:t>
            </a:r>
          </a:p>
        </p:txBody>
      </p:sp>
    </p:spTree>
    <p:extLst>
      <p:ext uri="{BB962C8B-B14F-4D97-AF65-F5344CB8AC3E}">
        <p14:creationId xmlns:p14="http://schemas.microsoft.com/office/powerpoint/2010/main" val="334040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48648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위시등록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/wish-register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DB </a:t>
                      </a:r>
                      <a:r>
                        <a:rPr lang="ko-KR" altLang="en-US" dirty="0" err="1"/>
                        <a:t>위시리시트</a:t>
                      </a:r>
                      <a:r>
                        <a:rPr lang="ko-KR" altLang="en-US" dirty="0"/>
                        <a:t> 테이블에  책목록번호에 해당하는 정보 저장하기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사람이 위시리스트에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위시리스트 등록</a:t>
            </a:r>
          </a:p>
        </p:txBody>
      </p:sp>
    </p:spTree>
    <p:extLst>
      <p:ext uri="{BB962C8B-B14F-4D97-AF65-F5344CB8AC3E}">
        <p14:creationId xmlns:p14="http://schemas.microsoft.com/office/powerpoint/2010/main" val="375744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10314"/>
              </p:ext>
            </p:extLst>
          </p:nvPr>
        </p:nvGraphicFramePr>
        <p:xfrm>
          <a:off x="1008416" y="1545608"/>
          <a:ext cx="10291930" cy="431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위시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/wish-delete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5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위시리스트 테이블에서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레코드 삭제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위시리스트 해제</a:t>
            </a:r>
          </a:p>
        </p:txBody>
      </p:sp>
    </p:spTree>
    <p:extLst>
      <p:ext uri="{BB962C8B-B14F-4D97-AF65-F5344CB8AC3E}">
        <p14:creationId xmlns:p14="http://schemas.microsoft.com/office/powerpoint/2010/main" val="158825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0164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관심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/interest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대여여부 구분정보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를 가진 회원의 관심등록한 </a:t>
                      </a:r>
                      <a:r>
                        <a:rPr lang="ko-KR" altLang="en-US" dirty="0" err="1"/>
                        <a:t>책목록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사람이 관심등록한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관심</a:t>
            </a:r>
          </a:p>
        </p:txBody>
      </p:sp>
    </p:spTree>
    <p:extLst>
      <p:ext uri="{BB962C8B-B14F-4D97-AF65-F5344CB8AC3E}">
        <p14:creationId xmlns:p14="http://schemas.microsoft.com/office/powerpoint/2010/main" val="11730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70695"/>
              </p:ext>
            </p:extLst>
          </p:nvPr>
        </p:nvGraphicFramePr>
        <p:xfrm>
          <a:off x="677334" y="1158998"/>
          <a:ext cx="10196396" cy="222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23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07573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이벤트리스트 목록 나타나기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이미지를 가져와서 큰 이미지로 메인 화면에 보이기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785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제목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이벤트 이미지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이벤트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5789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581800" y="353413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이벤트 화면</a:t>
            </a:r>
          </a:p>
        </p:txBody>
      </p:sp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1FDD6235-9FEF-47B8-83A9-D1808D65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13640"/>
              </p:ext>
            </p:extLst>
          </p:nvPr>
        </p:nvGraphicFramePr>
        <p:xfrm>
          <a:off x="581800" y="4124926"/>
          <a:ext cx="102919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13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베이스에서 관련 책 목록을 메인 화면에 보이기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81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  <a:r>
                        <a:rPr lang="en-US" altLang="ko-KR" dirty="0"/>
                        <a:t>(rank)</a:t>
                      </a:r>
                    </a:p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</a:t>
                      </a:r>
                    </a:p>
                    <a:p>
                      <a:pPr latinLnBrk="1"/>
                      <a:r>
                        <a:rPr lang="ko-KR" altLang="en-US" dirty="0" err="1"/>
                        <a:t>책이미지</a:t>
                      </a:r>
                      <a:r>
                        <a:rPr lang="en-US" altLang="ko-KR" dirty="0"/>
                        <a:t>(image)</a:t>
                      </a:r>
                    </a:p>
                    <a:p>
                      <a:pPr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(author)</a:t>
                      </a:r>
                    </a:p>
                    <a:p>
                      <a:pPr latinLnBrk="1"/>
                      <a:r>
                        <a:rPr lang="ko-KR" altLang="en-US" dirty="0" err="1"/>
                        <a:t>별점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starcnt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4A54BE0-E0E1-48FF-A4F5-02DE3F4214CF}"/>
              </a:ext>
            </a:extLst>
          </p:cNvPr>
          <p:cNvSpPr txBox="1">
            <a:spLocks/>
          </p:cNvSpPr>
          <p:nvPr/>
        </p:nvSpPr>
        <p:spPr>
          <a:xfrm>
            <a:off x="387195" y="3502387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</a:t>
            </a:r>
            <a:r>
              <a:rPr lang="ko-KR" altLang="en-US" dirty="0" err="1"/>
              <a:t>책목록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86136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81877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관심등록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/interest-register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DB </a:t>
                      </a:r>
                      <a:r>
                        <a:rPr lang="ko-KR" altLang="en-US" dirty="0"/>
                        <a:t>관심테이블에  책목록번호에 해당하는 정보 저장하기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한 사람이 관심에 저장한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저장하기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관심 등록</a:t>
            </a:r>
          </a:p>
        </p:txBody>
      </p:sp>
    </p:spTree>
    <p:extLst>
      <p:ext uri="{BB962C8B-B14F-4D97-AF65-F5344CB8AC3E}">
        <p14:creationId xmlns:p14="http://schemas.microsoft.com/office/powerpoint/2010/main" val="312708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56384"/>
              </p:ext>
            </p:extLst>
          </p:nvPr>
        </p:nvGraphicFramePr>
        <p:xfrm>
          <a:off x="1008416" y="1545608"/>
          <a:ext cx="10291930" cy="431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마이리디</a:t>
                      </a:r>
                      <a:r>
                        <a:rPr lang="ko-KR" altLang="en-US" dirty="0"/>
                        <a:t> 관심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/interest-delete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59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속성값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책목록번호</a:t>
                      </a:r>
                      <a:r>
                        <a:rPr lang="en-US" altLang="ko-KR" dirty="0"/>
                        <a:t>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</a:t>
                      </a:r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관심 테이블에서 </a:t>
                      </a:r>
                      <a:r>
                        <a:rPr lang="ko-KR" altLang="en-US" dirty="0" err="1"/>
                        <a:t>책목록</a:t>
                      </a:r>
                      <a:r>
                        <a:rPr lang="ko-KR" altLang="en-US" dirty="0"/>
                        <a:t> 번호에 해당하는 레코드 삭제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마이리디</a:t>
            </a:r>
            <a:r>
              <a:rPr lang="en-US" altLang="ko-KR" dirty="0"/>
              <a:t>-</a:t>
            </a:r>
            <a:r>
              <a:rPr lang="ko-KR" altLang="en-US" dirty="0"/>
              <a:t>관심 해제</a:t>
            </a:r>
          </a:p>
        </p:txBody>
      </p:sp>
    </p:spTree>
    <p:extLst>
      <p:ext uri="{BB962C8B-B14F-4D97-AF65-F5344CB8AC3E}">
        <p14:creationId xmlns:p14="http://schemas.microsoft.com/office/powerpoint/2010/main" val="60710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22007"/>
              </p:ext>
            </p:extLst>
          </p:nvPr>
        </p:nvGraphicFramePr>
        <p:xfrm>
          <a:off x="1008416" y="1545608"/>
          <a:ext cx="10291930" cy="41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60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myRidi</a:t>
                      </a:r>
                      <a:r>
                        <a:rPr lang="en-US" altLang="ko-KR" dirty="0"/>
                        <a:t>/purchase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96523"/>
                  </a:ext>
                </a:extLst>
              </a:tr>
              <a:tr h="363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39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주문 금액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리디포인트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리디캐시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책번호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총 결재 금액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결재 수단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구매 동의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-200 </a:t>
                      </a:r>
                      <a:r>
                        <a:rPr lang="ko-KR" altLang="en-US" dirty="0"/>
                        <a:t>결재 금액에 맞게 지불할 수단의 금액이 있을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결재수단이나 결재금액이 충분하지 않을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78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책을 구매함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구매한 책 목록을 로그인한 회원의 서재에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4119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25745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65491"/>
              </p:ext>
            </p:extLst>
          </p:nvPr>
        </p:nvGraphicFramePr>
        <p:xfrm>
          <a:off x="1008417" y="1545608"/>
          <a:ext cx="7865760" cy="437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303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6164457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76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76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/book/search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11921"/>
                  </a:ext>
                </a:extLst>
              </a:tr>
              <a:tr h="380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9831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(title)or</a:t>
                      </a:r>
                    </a:p>
                    <a:p>
                      <a:pPr latinLnBrk="1"/>
                      <a:r>
                        <a:rPr lang="ko-KR" altLang="en-US" dirty="0"/>
                        <a:t>저자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athor</a:t>
                      </a:r>
                      <a:r>
                        <a:rPr lang="en-US" altLang="ko-KR" dirty="0"/>
                        <a:t>)(or</a:t>
                      </a:r>
                    </a:p>
                    <a:p>
                      <a:pPr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(publisher)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검색어와 일치하는 책 목록 나타내기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검색창에 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입력하여 연관된 책 목록을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34834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검색박스</a:t>
            </a:r>
          </a:p>
        </p:txBody>
      </p:sp>
    </p:spTree>
    <p:extLst>
      <p:ext uri="{BB962C8B-B14F-4D97-AF65-F5344CB8AC3E}">
        <p14:creationId xmlns:p14="http://schemas.microsoft.com/office/powerpoint/2010/main" val="297305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30455"/>
              </p:ext>
            </p:extLst>
          </p:nvPr>
        </p:nvGraphicFramePr>
        <p:xfrm>
          <a:off x="677334" y="1016043"/>
          <a:ext cx="10813143" cy="5966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05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38913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/account/signup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7748"/>
                  </a:ext>
                </a:extLst>
              </a:tr>
              <a:tr h="341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2133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  : 5~20</a:t>
                      </a:r>
                      <a:r>
                        <a:rPr lang="ko-KR" altLang="en-US" dirty="0"/>
                        <a:t>자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 : 8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특수문자 중 두가지 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연속된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ko-KR" altLang="en-US" dirty="0"/>
                        <a:t> 문자 제한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ckpw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비밀번호확인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mail(</a:t>
                      </a: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) : </a:t>
                      </a:r>
                      <a:r>
                        <a:rPr lang="ko-KR" altLang="en-US" dirty="0" err="1"/>
                        <a:t>중복시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이미 사용중인 이메일 주소입니다</a:t>
                      </a:r>
                      <a:r>
                        <a:rPr lang="en-US" altLang="ko-KR" dirty="0"/>
                        <a:t>.’ </a:t>
                      </a:r>
                      <a:r>
                        <a:rPr lang="ko-KR" altLang="en-US" dirty="0"/>
                        <a:t>표시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name(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):2~20</a:t>
                      </a:r>
                      <a:r>
                        <a:rPr lang="ko-KR" altLang="en-US" dirty="0"/>
                        <a:t>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Birth(</a:t>
                      </a:r>
                      <a:r>
                        <a:rPr lang="ko-KR" altLang="en-US" dirty="0"/>
                        <a:t>출생년도</a:t>
                      </a:r>
                      <a:r>
                        <a:rPr lang="en-US" altLang="ko-KR" dirty="0"/>
                        <a:t>) : 1900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현재 년도 이하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Gender(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621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회원가입 성공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베이스에 저장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sz="1800" dirty="0"/>
                        <a:t>        입력한 이메일 주소로 링크주소 보내기 </a:t>
                      </a:r>
                      <a:endParaRPr lang="en-US" altLang="ko-KR" sz="1800" dirty="0"/>
                    </a:p>
                    <a:p>
                      <a:pPr algn="l" latinLnBrk="1"/>
                      <a:r>
                        <a:rPr lang="en-US" altLang="ko-KR" sz="1800" dirty="0"/>
                        <a:t>        1</a:t>
                      </a:r>
                      <a:r>
                        <a:rPr lang="ko-KR" altLang="en-US" sz="1800" dirty="0"/>
                        <a:t>시간 동안 세션 유지 시키기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빠졌을 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파라미터 값이 조건에 맞지 않을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846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ckpw</a:t>
                      </a:r>
                      <a:r>
                        <a:rPr lang="ko-KR" altLang="en-US" dirty="0"/>
                        <a:t>일치해야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1622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234850"/>
            <a:ext cx="8596668" cy="544639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99909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31399"/>
              </p:ext>
            </p:extLst>
          </p:nvPr>
        </p:nvGraphicFramePr>
        <p:xfrm>
          <a:off x="524656" y="1545609"/>
          <a:ext cx="11152682" cy="454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)-5~20</a:t>
                      </a:r>
                      <a:r>
                        <a:rPr lang="ko-KR" altLang="en-US" dirty="0"/>
                        <a:t>자 영문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)-8</a:t>
                      </a:r>
                      <a:r>
                        <a:rPr lang="ko-KR" altLang="en-US" dirty="0" err="1"/>
                        <a:t>자이상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특수문자 중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가지 이상 입력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연속된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이상의 같은 문자는 제한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로그인 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빠졌을 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401 </a:t>
                      </a:r>
                      <a:r>
                        <a:rPr lang="ko-KR" altLang="en-US" dirty="0"/>
                        <a:t>값이 조건에 맞지 않을 경우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404 </a:t>
                      </a:r>
                      <a:r>
                        <a:rPr lang="ko-KR" altLang="en-US" dirty="0"/>
                        <a:t>일치하는 회원 정보가 없을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isLogin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속성값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/>
                        <a:t>Session 1</a:t>
                      </a:r>
                      <a:r>
                        <a:rPr lang="ko-KR" altLang="en-US" dirty="0"/>
                        <a:t>시간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8350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48072"/>
              </p:ext>
            </p:extLst>
          </p:nvPr>
        </p:nvGraphicFramePr>
        <p:xfrm>
          <a:off x="524656" y="1545609"/>
          <a:ext cx="11152682" cy="432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</a:t>
                      </a:r>
                      <a:r>
                        <a:rPr lang="en-US" altLang="ko-KR" dirty="0" err="1"/>
                        <a:t>logincheck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isLogin</a:t>
                      </a:r>
                      <a:r>
                        <a:rPr lang="ko-KR" altLang="en-US" dirty="0"/>
                        <a:t>이라는 이름의 속성 값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상태에서 이용할 수 있는 동작 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로그인 상태 아닐 경우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페이지로 이동 후 로그인 한 다음 동작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로그인이 되어있는 상태만 이용할 수 있는 서비스를 이용하기 전 로그인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로그인 확인</a:t>
            </a:r>
          </a:p>
        </p:txBody>
      </p:sp>
    </p:spTree>
    <p:extLst>
      <p:ext uri="{BB962C8B-B14F-4D97-AF65-F5344CB8AC3E}">
        <p14:creationId xmlns:p14="http://schemas.microsoft.com/office/powerpoint/2010/main" val="1565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19362"/>
              </p:ext>
            </p:extLst>
          </p:nvPr>
        </p:nvGraphicFramePr>
        <p:xfrm>
          <a:off x="524656" y="1545609"/>
          <a:ext cx="11152682" cy="3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/account/logout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로그인 성공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상태에서 로그아웃을 하게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Session</a:t>
                      </a:r>
                      <a:r>
                        <a:rPr lang="ko-KR" altLang="en-US" dirty="0"/>
                        <a:t> 연결을 끊어 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7215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33092"/>
              </p:ext>
            </p:extLst>
          </p:nvPr>
        </p:nvGraphicFramePr>
        <p:xfrm>
          <a:off x="524656" y="1545609"/>
          <a:ext cx="11152682" cy="3874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/account/find-id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(mail)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 err="1"/>
                        <a:t>이메일주소와</a:t>
                      </a:r>
                      <a:r>
                        <a:rPr lang="ko-KR" altLang="en-US" dirty="0"/>
                        <a:t> 일치하는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를 화면에 나타내기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빼고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올바른 이메일 형식이 아닙니다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때 입력하지 않은 이메일을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입력란에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올바르게 입력한 뒤 클릭 시 아이디를 알려주는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아이디찾기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53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46467"/>
              </p:ext>
            </p:extLst>
          </p:nvPr>
        </p:nvGraphicFramePr>
        <p:xfrm>
          <a:off x="524656" y="1545609"/>
          <a:ext cx="1115268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54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952422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5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/account/find-password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5859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520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(id)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(mail)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079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 및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이메일 주소로 비밀번호 안내하기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r>
                        <a:rPr lang="ko-KR" altLang="en-US" dirty="0"/>
                        <a:t>파라미터 값이 하나라도 빠진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401 – </a:t>
                      </a:r>
                      <a:r>
                        <a:rPr lang="ko-KR" altLang="en-US" dirty="0"/>
                        <a:t>조건에 맞지 않을 경우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404 – </a:t>
                      </a:r>
                      <a:r>
                        <a:rPr lang="ko-KR" altLang="en-US" dirty="0"/>
                        <a:t>일치하는 회원 정보가 없을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  <a:tr h="1068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이메일 주소를 올바르게 입력한 뒤 클릭 하면 기존 </a:t>
                      </a:r>
                      <a:r>
                        <a:rPr lang="ko-KR" altLang="en-US" sz="1800" b="0" i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입력칸과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찾기 버튼이 사라지고 이메일이 전송되었다는 문구와 홈으로 버튼이 생김</a:t>
                      </a:r>
                      <a:endParaRPr lang="en-US" altLang="ko-KR" sz="1800" b="0" i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회원가입 때 입력하지 않은 아이디를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회원가입 때 입력하지 않은 이메일을 입력하고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i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회원정보가 없습니다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입력칸에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빼먹었을 때 클릭하면 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올바른 이메일 형식이 아닙니다</a:t>
                      </a:r>
                      <a:r>
                        <a:rPr lang="en-US" altLang="ko-KR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 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라고 </a:t>
                      </a:r>
                      <a:r>
                        <a:rPr lang="ko-KR" altLang="en-US" sz="1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팝업창</a:t>
                      </a:r>
                      <a:r>
                        <a:rPr lang="ko-KR" altLang="en-US" sz="1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뜸</a:t>
                      </a:r>
                      <a:endParaRPr lang="en-US" altLang="ko-KR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1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523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362796557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2643</TotalTime>
  <Words>1383</Words>
  <Application>Microsoft Office PowerPoint</Application>
  <PresentationFormat>와이드스크린</PresentationFormat>
  <Paragraphs>357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Wingdings 3</vt:lpstr>
      <vt:lpstr>Arial</vt:lpstr>
      <vt:lpstr>Trebuchet MS</vt:lpstr>
      <vt:lpstr>나눔고딕</vt:lpstr>
      <vt:lpstr>맑은 고딕</vt:lpstr>
      <vt:lpstr>패싯</vt:lpstr>
      <vt:lpstr>리디북스 웹 개발 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리디북스 웹 개발  인터페이스</dc:title>
  <dc:creator>H3233</dc:creator>
  <cp:lastModifiedBy>H3233</cp:lastModifiedBy>
  <cp:revision>108</cp:revision>
  <dcterms:created xsi:type="dcterms:W3CDTF">2021-12-12T05:41:01Z</dcterms:created>
  <dcterms:modified xsi:type="dcterms:W3CDTF">2021-12-20T15:47:04Z</dcterms:modified>
</cp:coreProperties>
</file>