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oke Onojeghuo" userId="5cb4611036f69cec" providerId="LiveId" clId="{C026588E-8F58-479E-B34C-3BBAEF877F3A}"/>
    <pc:docChg chg="modSld">
      <pc:chgData name="Ajoke Onojeghuo" userId="5cb4611036f69cec" providerId="LiveId" clId="{C026588E-8F58-479E-B34C-3BBAEF877F3A}" dt="2024-11-22T12:30:53.569" v="9" actId="14100"/>
      <pc:docMkLst>
        <pc:docMk/>
      </pc:docMkLst>
      <pc:sldChg chg="addSp modSp mod">
        <pc:chgData name="Ajoke Onojeghuo" userId="5cb4611036f69cec" providerId="LiveId" clId="{C026588E-8F58-479E-B34C-3BBAEF877F3A}" dt="2024-11-22T12:30:53.569" v="9" actId="14100"/>
        <pc:sldMkLst>
          <pc:docMk/>
          <pc:sldMk cId="1265189582" sldId="258"/>
        </pc:sldMkLst>
        <pc:spChg chg="add mod">
          <ac:chgData name="Ajoke Onojeghuo" userId="5cb4611036f69cec" providerId="LiveId" clId="{C026588E-8F58-479E-B34C-3BBAEF877F3A}" dt="2024-11-22T12:30:21.409" v="6" actId="1076"/>
          <ac:spMkLst>
            <pc:docMk/>
            <pc:sldMk cId="1265189582" sldId="258"/>
            <ac:spMk id="7" creationId="{E435436A-9198-4531-9264-18362412A893}"/>
          </ac:spMkLst>
        </pc:spChg>
        <pc:spChg chg="mod">
          <ac:chgData name="Ajoke Onojeghuo" userId="5cb4611036f69cec" providerId="LiveId" clId="{C026588E-8F58-479E-B34C-3BBAEF877F3A}" dt="2024-11-22T12:30:53.569" v="9" actId="14100"/>
          <ac:spMkLst>
            <pc:docMk/>
            <pc:sldMk cId="1265189582" sldId="258"/>
            <ac:spMk id="80" creationId="{14F57E97-759C-6222-A429-2649D2D7A728}"/>
          </ac:spMkLst>
        </pc:spChg>
        <pc:grpChg chg="mod">
          <ac:chgData name="Ajoke Onojeghuo" userId="5cb4611036f69cec" providerId="LiveId" clId="{C026588E-8F58-479E-B34C-3BBAEF877F3A}" dt="2024-11-22T03:37:36.263" v="0" actId="1076"/>
          <ac:grpSpMkLst>
            <pc:docMk/>
            <pc:sldMk cId="1265189582" sldId="258"/>
            <ac:grpSpMk id="79" creationId="{0A53EE57-1E3A-5986-0E81-6BAD29D07AC1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E4ED-5AEA-A633-B9D9-F315DE812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961C0-B0F4-70F0-7F6C-9B97C6FA0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1E8D9-29EF-F1CF-71B1-07D3E48C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0D4D-621C-4B43-BB18-D6B9C299F3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836D9-F2B6-66E5-3741-32EDF5D3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F83D1-898A-40AA-41FF-FA37B4D4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EB1A-7F53-440B-8293-27CC53BEB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73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973-C69C-1C5C-457C-CCB3EC30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C6CF9-98BF-8646-A4FA-C38D5E24B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D5648-28E2-F7AB-C66D-33E17638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0D4D-621C-4B43-BB18-D6B9C299F3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65367-4EEF-853A-196A-1E8320F3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134FA-3582-537E-0619-E6FD1ABB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EB1A-7F53-440B-8293-27CC53BEB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12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E14E5-1C2F-E8F4-B801-BE2AC60E8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5EED6-9EE0-127D-597F-84301C925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356B8-1436-03FE-243A-5B5F2E4B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0D4D-621C-4B43-BB18-D6B9C299F3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B48E-6A1F-D897-84D7-A29EDA9D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1B769-1791-F11C-BA3F-717B8074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EB1A-7F53-440B-8293-27CC53BEB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8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A6A1-0082-FDB7-1913-175515AD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3A8A-7FC7-B618-9638-BD10B723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232AE-051B-FCE6-C70E-B019F2E7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0D4D-621C-4B43-BB18-D6B9C299F3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FE88E-4F8B-5551-348C-D78D4830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9415B-EA44-1D6E-A232-5D4FB3B3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EB1A-7F53-440B-8293-27CC53BEB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638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7CFB-B93D-E85F-D7A7-4B7E0D7E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2D63F-5325-71CC-A5C4-CEE671AE0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F8AE6-310B-0494-6DA3-FF5F6CAF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0D4D-621C-4B43-BB18-D6B9C299F3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A97BC-85CB-3747-C09A-EBBDA757E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0262A-B4D5-DDCA-D5B6-355BB88D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EB1A-7F53-440B-8293-27CC53BEB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245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8B0B-3623-0D38-6D37-FFA8088B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03C7-1E39-D53B-5D41-4B733D81F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FC394-87B1-663C-7B9F-695FBEB5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EFC08-15D0-BED4-CDE3-4E244627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0D4D-621C-4B43-BB18-D6B9C299F3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6C606-AA45-A445-6E59-532E0D05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0398C-F9BE-C581-16EF-F386FF46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EB1A-7F53-440B-8293-27CC53BEB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233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8477-6B04-84E6-B5DA-A2EB6F8A5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EE81D-66F4-28B4-4F4A-AF7952357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43A2C-BB86-8AEE-0AEC-F547C55B7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15370-3CAF-C0D2-63ED-C593F20A6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93723-34C1-D776-544A-4CB877701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5AB44-6BA1-0077-8A1E-167EE7C9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0D4D-621C-4B43-BB18-D6B9C299F3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A4D18-25F8-2966-EC7F-6DD00711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70F09-8E03-9595-5C83-AAB3DE04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EB1A-7F53-440B-8293-27CC53BEB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774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247C-C8D4-3E5A-A0DA-29E0C937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627C6-D91C-FD73-A4FF-3688A9C0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0D4D-621C-4B43-BB18-D6B9C299F3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6F209-FC0A-7A5B-AA63-50C4D014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87F68-58D0-05B8-6FEC-1A8EC52B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EB1A-7F53-440B-8293-27CC53BEB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74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97A4E-B834-EA1B-5083-D14A5E91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0D4D-621C-4B43-BB18-D6B9C299F3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2C34E-6539-55D4-BAE1-7A57081E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62D3F-CACC-3156-A5FC-18B5629E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EB1A-7F53-440B-8293-27CC53BEB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33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A16B-A418-53E8-3822-53DB2606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E37E3-1164-5A03-0A3B-16780BF1A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E6E49-BCE2-7AEF-1F2C-8EFD0DC5A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D87D5-2923-CE4D-81D8-6F8AA867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0D4D-621C-4B43-BB18-D6B9C299F3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30CB8-8B67-A220-AEBB-86ADA834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6B62E-92FB-1C24-65E0-D7198399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EB1A-7F53-440B-8293-27CC53BEB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07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BF61-7E4F-01C9-2AF7-3E82EB73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CB930D-2400-EDC0-7E3B-75ECD896B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A333C-1FEA-3A9E-73BA-C03B65862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D231C-CC47-5926-4908-708A8C91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0D4D-621C-4B43-BB18-D6B9C299F3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EF740-01CF-1EDB-E709-C0C0DA9E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4B102-BE81-4667-77A7-E23AC258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EB1A-7F53-440B-8293-27CC53BEB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92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21AF3-20B9-8CF5-D248-74F1BEBC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957E5-2312-0161-40CA-D4591C2AB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40734-CA75-3BE5-0725-6DB55F3A8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E90D4D-621C-4B43-BB18-D6B9C299F3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08B77-C1B7-9674-F971-BB23813DF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D9C8E-9142-6023-D10C-CBBD57596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01EB1A-7F53-440B-8293-27CC53BEB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88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opsraps/Subsets/blob/main/UNICEF_Geosight_Country_id.csv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7D9EC-6BBD-F8C2-4B10-B24FFC905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BCEF-53C9-35B8-9576-114312F0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8791" y="270871"/>
            <a:ext cx="3253159" cy="244514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pPr algn="r"/>
            <a:r>
              <a:rPr lang="en-CA" dirty="0">
                <a:solidFill>
                  <a:schemeClr val="bg1"/>
                </a:solidFill>
              </a:rPr>
              <a:t>Google Earth Engine Hazard Assets Description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7A4701-2224-5569-706C-3540BF1A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287341"/>
              </p:ext>
            </p:extLst>
          </p:nvPr>
        </p:nvGraphicFramePr>
        <p:xfrm>
          <a:off x="299453" y="270871"/>
          <a:ext cx="8128000" cy="6339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51142">
                  <a:extLst>
                    <a:ext uri="{9D8B030D-6E8A-4147-A177-3AD203B41FA5}">
                      <a16:colId xmlns:a16="http://schemas.microsoft.com/office/drawing/2014/main" val="3058913991"/>
                    </a:ext>
                  </a:extLst>
                </a:gridCol>
                <a:gridCol w="6676858">
                  <a:extLst>
                    <a:ext uri="{9D8B030D-6E8A-4147-A177-3AD203B41FA5}">
                      <a16:colId xmlns:a16="http://schemas.microsoft.com/office/drawing/2014/main" val="2527383137"/>
                    </a:ext>
                  </a:extLst>
                </a:gridCol>
              </a:tblGrid>
              <a:tr h="273273">
                <a:tc>
                  <a:txBody>
                    <a:bodyPr/>
                    <a:lstStyle/>
                    <a:p>
                      <a:r>
                        <a:rPr lang="en-CA" sz="1400" dirty="0"/>
                        <a:t>Layer Name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Description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108403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/>
                        <a:t>adm0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UNICEF/</a:t>
                      </a:r>
                      <a:r>
                        <a:rPr lang="en-CA" sz="1200" dirty="0" err="1"/>
                        <a:t>Georepo</a:t>
                      </a:r>
                      <a:r>
                        <a:rPr lang="en-CA" sz="1200" dirty="0"/>
                        <a:t> administrative level 0 shapefile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5023149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 err="1"/>
                        <a:t>Drgt_VCI_Freq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VCI (Vegetation Condition Index) Annual drought Frequency (2000 - 2022)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921463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err="1"/>
                        <a:t>Drgt_TCI_Freq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TCI (Temperature Condition Index) Annual drought Frequency (2000 - 2022)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8245365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err="1"/>
                        <a:t>Drgt_SPIA_Freq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SPI (Standardized Precipitation Index) Annual drought frequency (2014 – 2023)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6171552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err="1"/>
                        <a:t>Drgt_SPIQ_Freq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SPI (Standardized Precipitation Index) Quarterly drought frequency (2014 – 2023)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176130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err="1"/>
                        <a:t>Drgt_SPIQ_Trend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SPI (Standardized Precipitation Index) Quarterly  Trend (2014 – 2023)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9615083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 err="1"/>
                        <a:t>Deg_VCI_Trend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Annual VCI (Vegetation Condition Index) Trend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7229262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 err="1"/>
                        <a:t>HW_Frequency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Heatwave Frequency (2021 – 2023 with reference to 2001 – 2020 climatological reference period)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7274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 err="1"/>
                        <a:t>HW_Severity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Heatwave Severity (2021 – 2023 with reference to 2001 – 2020 climatological reference period)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0060675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 err="1"/>
                        <a:t>HW_Duration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Heatwave Duration (2021 – 2023 with reference to 2001 – 2020 climatological reference period)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6357257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/>
                        <a:t>HW_TX35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Mean annual days with temperature &gt; 35°C (2021 – 2023 )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8170403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HW_TX31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Mean annual days with temperature &gt; 31°C (2021 – 2023 )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72728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 err="1"/>
                        <a:t>CW_Frequency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err="1"/>
                        <a:t>Coldwave</a:t>
                      </a:r>
                      <a:r>
                        <a:rPr lang="en-CA" sz="1200" dirty="0"/>
                        <a:t> Frequency (2021 – 2023 with reference to 2001 – 2020 climatological reference period)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6245225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 err="1"/>
                        <a:t>CW_Severity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 err="1"/>
                        <a:t>Coldwave</a:t>
                      </a:r>
                      <a:r>
                        <a:rPr lang="en-CA" sz="1200" dirty="0"/>
                        <a:t> Severity (2021 – 2023 with reference to 2001 – 2020 climatological reference period)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25962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 err="1"/>
                        <a:t>CW_Duration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 err="1"/>
                        <a:t>Coldwave</a:t>
                      </a:r>
                      <a:r>
                        <a:rPr lang="en-CA" sz="1200" dirty="0"/>
                        <a:t> Duration (2021 – 2023 with reference to 2001 – 2020 climatological reference period)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1635285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/>
                        <a:t>CW_TXMinus15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Mean annual days with temperature &lt;-15°C (2021 – 2023)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0822788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 err="1"/>
                        <a:t>Fld_SPIA_Freq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SPI (Standardized Precipitation Index) Annual Flood frequency (2014 – 2023)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817666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 err="1"/>
                        <a:t>Fld_SPIQ_Freq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SPI (Standardized Precipitation Index) Annual Quarterly frequency (2014 – 2023)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05038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 err="1"/>
                        <a:t>CountryList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Table of Country names, iso3 and UNICEF regions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9361641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 err="1"/>
                        <a:t>WFire_Freq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Wildfire Frequency (2001 – 2023)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9753899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 err="1"/>
                        <a:t>WFire_Int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Wildfire Intensity (2001 – 2023)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803888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 err="1"/>
                        <a:t>WFire_FWI_LS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FWI - Fire Weather Index  (2001 – 2023)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88621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8ABC55-520E-00B5-A6D4-C1324438DC9F}"/>
              </a:ext>
            </a:extLst>
          </p:cNvPr>
          <p:cNvSpPr txBox="1"/>
          <p:nvPr/>
        </p:nvSpPr>
        <p:spPr>
          <a:xfrm>
            <a:off x="8847529" y="3152637"/>
            <a:ext cx="29444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/>
              <a:t>All layers available as assets are preloaded. Users can change the name of their layers of interest in the main Google Earth Engine script editor.</a:t>
            </a:r>
          </a:p>
        </p:txBody>
      </p:sp>
    </p:spTree>
    <p:extLst>
      <p:ext uri="{BB962C8B-B14F-4D97-AF65-F5344CB8AC3E}">
        <p14:creationId xmlns:p14="http://schemas.microsoft.com/office/powerpoint/2010/main" val="253065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A8EA1-7D34-1FE1-3E83-4B4D265D1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0A53EE57-1E3A-5986-0E81-6BAD29D07AC1}"/>
              </a:ext>
            </a:extLst>
          </p:cNvPr>
          <p:cNvGrpSpPr/>
          <p:nvPr/>
        </p:nvGrpSpPr>
        <p:grpSpPr>
          <a:xfrm>
            <a:off x="860767" y="717614"/>
            <a:ext cx="10206143" cy="5422772"/>
            <a:chOff x="986589" y="1041484"/>
            <a:chExt cx="10206143" cy="5422772"/>
          </a:xfrm>
        </p:grpSpPr>
        <p:pic>
          <p:nvPicPr>
            <p:cNvPr id="4" name="Picture 3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A390200E-9E1C-BBEB-5D5E-49B3A04BA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589" y="1265747"/>
              <a:ext cx="7313195" cy="421271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B7E520D-FE78-CBA0-AC1D-280C4228BD07}"/>
                </a:ext>
              </a:extLst>
            </p:cNvPr>
            <p:cNvSpPr/>
            <p:nvPr/>
          </p:nvSpPr>
          <p:spPr>
            <a:xfrm>
              <a:off x="1631373" y="4757398"/>
              <a:ext cx="495300" cy="116037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9F2519-DA0B-E697-2DD0-7C50B13BB7B5}"/>
                </a:ext>
              </a:extLst>
            </p:cNvPr>
            <p:cNvSpPr txBox="1"/>
            <p:nvPr/>
          </p:nvSpPr>
          <p:spPr>
            <a:xfrm>
              <a:off x="1146522" y="5502510"/>
              <a:ext cx="1285703" cy="769441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Define EPPSG of coordinate system for exporting  subset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E34B0FC-9EDF-8A1D-2ECA-5027BBFB65EE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1789374" y="4862659"/>
              <a:ext cx="82051" cy="639851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A84AEA-C892-FA1A-19FC-6453E018565E}"/>
                </a:ext>
              </a:extLst>
            </p:cNvPr>
            <p:cNvSpPr/>
            <p:nvPr/>
          </p:nvSpPr>
          <p:spPr>
            <a:xfrm>
              <a:off x="1676400" y="4641091"/>
              <a:ext cx="249382" cy="116037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C14BCC-91C3-F727-0143-7723C7D309A2}"/>
                </a:ext>
              </a:extLst>
            </p:cNvPr>
            <p:cNvSpPr txBox="1"/>
            <p:nvPr/>
          </p:nvSpPr>
          <p:spPr>
            <a:xfrm>
              <a:off x="2576766" y="5505534"/>
              <a:ext cx="1078829" cy="600164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Define scale for export in kilometres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FB9636D9-306A-ED5B-7EB2-B39F9A04A4B6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1925782" y="4699110"/>
              <a:ext cx="1160319" cy="806424"/>
            </a:xfrm>
            <a:prstGeom prst="bentConnector3">
              <a:avLst>
                <a:gd name="adj1" fmla="val 100448"/>
              </a:avLst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B2B193-4007-F322-B5B4-EABDA3DEE9F7}"/>
                </a:ext>
              </a:extLst>
            </p:cNvPr>
            <p:cNvSpPr txBox="1"/>
            <p:nvPr/>
          </p:nvSpPr>
          <p:spPr>
            <a:xfrm>
              <a:off x="3766336" y="5505534"/>
              <a:ext cx="1078829" cy="769441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Do NOT change. </a:t>
              </a:r>
            </a:p>
            <a:p>
              <a:r>
                <a:rPr lang="en-CA" sz="1100" dirty="0"/>
                <a:t>Pre-defined variable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D42CCCA0-C945-A290-569C-DB1FCDCDD33D}"/>
                </a:ext>
              </a:extLst>
            </p:cNvPr>
            <p:cNvCxnSpPr>
              <a:cxnSpLocks/>
            </p:cNvCxnSpPr>
            <p:nvPr/>
          </p:nvCxnSpPr>
          <p:spPr>
            <a:xfrm>
              <a:off x="2078182" y="4578927"/>
              <a:ext cx="2232129" cy="926607"/>
            </a:xfrm>
            <a:prstGeom prst="bentConnector3">
              <a:avLst>
                <a:gd name="adj1" fmla="val 99810"/>
              </a:avLst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4F4682-1B03-0923-2D72-3F6CC109206D}"/>
                </a:ext>
              </a:extLst>
            </p:cNvPr>
            <p:cNvSpPr/>
            <p:nvPr/>
          </p:nvSpPr>
          <p:spPr>
            <a:xfrm>
              <a:off x="2161127" y="4417592"/>
              <a:ext cx="924974" cy="121751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656C1F-1816-AD2C-FA0C-E4ED93627574}"/>
                </a:ext>
              </a:extLst>
            </p:cNvPr>
            <p:cNvSpPr/>
            <p:nvPr/>
          </p:nvSpPr>
          <p:spPr>
            <a:xfrm>
              <a:off x="1749133" y="4530247"/>
              <a:ext cx="329049" cy="116037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877251-B536-A875-FDB4-AD7FEF41D7ED}"/>
                </a:ext>
              </a:extLst>
            </p:cNvPr>
            <p:cNvSpPr txBox="1"/>
            <p:nvPr/>
          </p:nvSpPr>
          <p:spPr>
            <a:xfrm>
              <a:off x="4957277" y="5505534"/>
              <a:ext cx="1468923" cy="938719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Define filename in quote. Use underscore (_) instead of spaces to separate words</a:t>
              </a:r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C05A5747-0E62-9B38-67FA-2A49E9EB2D8F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3086101" y="4488873"/>
              <a:ext cx="2605638" cy="1016661"/>
            </a:xfrm>
            <a:prstGeom prst="bentConnector2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311520-8A36-23F5-64BC-B9A166628511}"/>
                </a:ext>
              </a:extLst>
            </p:cNvPr>
            <p:cNvSpPr/>
            <p:nvPr/>
          </p:nvSpPr>
          <p:spPr>
            <a:xfrm>
              <a:off x="1801090" y="4205823"/>
              <a:ext cx="2036123" cy="116038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AAB997-2EB5-6471-C68F-BACFF94CB58A}"/>
                </a:ext>
              </a:extLst>
            </p:cNvPr>
            <p:cNvSpPr txBox="1"/>
            <p:nvPr/>
          </p:nvSpPr>
          <p:spPr>
            <a:xfrm>
              <a:off x="6540735" y="5525537"/>
              <a:ext cx="1530116" cy="938719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Define folder name in quote. Use underscore (_) instead of spaces to separate words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6BD17874-2D83-8805-AD00-3E5607EF0D78}"/>
                </a:ext>
              </a:extLst>
            </p:cNvPr>
            <p:cNvCxnSpPr>
              <a:cxnSpLocks/>
              <a:stCxn id="25" idx="3"/>
              <a:endCxn id="26" idx="0"/>
            </p:cNvCxnSpPr>
            <p:nvPr/>
          </p:nvCxnSpPr>
          <p:spPr>
            <a:xfrm>
              <a:off x="3837213" y="4263842"/>
              <a:ext cx="3468580" cy="1261695"/>
            </a:xfrm>
            <a:prstGeom prst="bentConnector2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E93E6C4-E78B-1296-8A73-28079A89E703}"/>
                </a:ext>
              </a:extLst>
            </p:cNvPr>
            <p:cNvSpPr/>
            <p:nvPr/>
          </p:nvSpPr>
          <p:spPr>
            <a:xfrm>
              <a:off x="2078182" y="4110091"/>
              <a:ext cx="944530" cy="100029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35BE19-6FC1-A397-6471-57989EA096F3}"/>
                </a:ext>
              </a:extLst>
            </p:cNvPr>
            <p:cNvSpPr txBox="1"/>
            <p:nvPr/>
          </p:nvSpPr>
          <p:spPr>
            <a:xfrm>
              <a:off x="8194699" y="5525537"/>
              <a:ext cx="1420535" cy="769441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Layer short description in quote. Shorten as much as possible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0D8D8FC-9A4E-4676-9D30-009473654EFF}"/>
                </a:ext>
              </a:extLst>
            </p:cNvPr>
            <p:cNvCxnSpPr>
              <a:cxnSpLocks/>
              <a:stCxn id="32" idx="3"/>
              <a:endCxn id="33" idx="0"/>
            </p:cNvCxnSpPr>
            <p:nvPr/>
          </p:nvCxnSpPr>
          <p:spPr>
            <a:xfrm>
              <a:off x="3022712" y="4160106"/>
              <a:ext cx="5882255" cy="1365431"/>
            </a:xfrm>
            <a:prstGeom prst="bentConnector2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47A473-0830-6D05-0A8C-72FBAB641233}"/>
                </a:ext>
              </a:extLst>
            </p:cNvPr>
            <p:cNvSpPr txBox="1"/>
            <p:nvPr/>
          </p:nvSpPr>
          <p:spPr>
            <a:xfrm>
              <a:off x="6699250" y="1041484"/>
              <a:ext cx="4460833" cy="11079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Define region of interest in square brackets and quotes. To comment out the region subset line and use country name, remove // at the start of line 9 and add it to start of line 8. Country name must be based on Country name (adm0_name) list provided here: </a:t>
              </a:r>
              <a:r>
                <a:rPr lang="en-US" sz="1100" dirty="0">
                  <a:hlinkClick r:id="rId3"/>
                </a:rPr>
                <a:t>https://github.com/emopsraps/Subsets/blob/main/UNICEF_Geosight_Country_id.csv</a:t>
              </a:r>
              <a:r>
                <a:rPr lang="en-US" sz="1100" dirty="0"/>
                <a:t> </a:t>
              </a:r>
              <a:endParaRPr lang="en-CA" sz="11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FC72E9E-EA4B-EEBC-3CE2-885CCB497946}"/>
                </a:ext>
              </a:extLst>
            </p:cNvPr>
            <p:cNvSpPr/>
            <p:nvPr/>
          </p:nvSpPr>
          <p:spPr>
            <a:xfrm>
              <a:off x="1146522" y="1980203"/>
              <a:ext cx="3211391" cy="277908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DD2D65C-9C69-235B-0D2B-12C8C450A1FC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 flipV="1">
              <a:off x="4357913" y="1595482"/>
              <a:ext cx="2341337" cy="52482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519DBAA-B651-2777-73B9-E55800A6C132}"/>
                </a:ext>
              </a:extLst>
            </p:cNvPr>
            <p:cNvSpPr txBox="1"/>
            <p:nvPr/>
          </p:nvSpPr>
          <p:spPr>
            <a:xfrm>
              <a:off x="8299784" y="2839617"/>
              <a:ext cx="2860300" cy="4308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Define layer name  to subset. The name MUST be based on the Layer Description list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789920E-4280-4FE0-3D1D-9B13F764E12E}"/>
                </a:ext>
              </a:extLst>
            </p:cNvPr>
            <p:cNvSpPr/>
            <p:nvPr/>
          </p:nvSpPr>
          <p:spPr>
            <a:xfrm>
              <a:off x="1676400" y="3993122"/>
              <a:ext cx="414652" cy="89898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2A9DADC-17CF-CF68-2EA4-ECC4B74E241A}"/>
                </a:ext>
              </a:extLst>
            </p:cNvPr>
            <p:cNvSpPr txBox="1"/>
            <p:nvPr/>
          </p:nvSpPr>
          <p:spPr>
            <a:xfrm>
              <a:off x="9772197" y="5528066"/>
              <a:ext cx="1420535" cy="430887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Do NOT change. Pre-defined variable</a:t>
              </a:r>
            </a:p>
          </p:txBody>
        </p: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0C71E441-131F-EE51-AD46-809FA467674B}"/>
                </a:ext>
              </a:extLst>
            </p:cNvPr>
            <p:cNvCxnSpPr>
              <a:cxnSpLocks/>
              <a:stCxn id="51" idx="3"/>
              <a:endCxn id="52" idx="0"/>
            </p:cNvCxnSpPr>
            <p:nvPr/>
          </p:nvCxnSpPr>
          <p:spPr>
            <a:xfrm>
              <a:off x="2091052" y="4038071"/>
              <a:ext cx="8391413" cy="1489995"/>
            </a:xfrm>
            <a:prstGeom prst="bentConnector2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A9024927-ABF2-BD18-B2AC-AB05D97D77B1}"/>
                </a:ext>
              </a:extLst>
            </p:cNvPr>
            <p:cNvCxnSpPr>
              <a:cxnSpLocks/>
              <a:stCxn id="59" idx="2"/>
              <a:endCxn id="46" idx="1"/>
            </p:cNvCxnSpPr>
            <p:nvPr/>
          </p:nvCxnSpPr>
          <p:spPr>
            <a:xfrm rot="16200000" flipH="1">
              <a:off x="5224323" y="-20400"/>
              <a:ext cx="153878" cy="5997043"/>
            </a:xfrm>
            <a:prstGeom prst="bentConnector2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F579A74-E758-1037-974E-B8B73EA94F09}"/>
                </a:ext>
              </a:extLst>
            </p:cNvPr>
            <p:cNvSpPr txBox="1"/>
            <p:nvPr/>
          </p:nvSpPr>
          <p:spPr>
            <a:xfrm>
              <a:off x="8456740" y="2275250"/>
              <a:ext cx="2714582" cy="261610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Do NOT change. Pre-defined variable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33AC047-5AA7-A0FC-749C-D9AAFF557963}"/>
                </a:ext>
              </a:extLst>
            </p:cNvPr>
            <p:cNvSpPr/>
            <p:nvPr/>
          </p:nvSpPr>
          <p:spPr>
            <a:xfrm>
              <a:off x="1925781" y="2791992"/>
              <a:ext cx="753919" cy="109191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EA1ABB-0F5A-F8DE-8007-E3459EBFBF5C}"/>
                </a:ext>
              </a:extLst>
            </p:cNvPr>
            <p:cNvSpPr/>
            <p:nvPr/>
          </p:nvSpPr>
          <p:spPr>
            <a:xfrm>
              <a:off x="2978149" y="2798342"/>
              <a:ext cx="311151" cy="125736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2485C4-92F1-A42A-63CE-69F882232745}"/>
                </a:ext>
              </a:extLst>
            </p:cNvPr>
            <p:cNvSpPr/>
            <p:nvPr/>
          </p:nvSpPr>
          <p:spPr>
            <a:xfrm>
              <a:off x="2565399" y="2576092"/>
              <a:ext cx="311151" cy="125736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3B8096F8-C93B-C926-0E51-BBB3A73E3017}"/>
                </a:ext>
              </a:extLst>
            </p:cNvPr>
            <p:cNvCxnSpPr>
              <a:cxnSpLocks/>
              <a:stCxn id="62" idx="0"/>
              <a:endCxn id="57" idx="2"/>
            </p:cNvCxnSpPr>
            <p:nvPr/>
          </p:nvCxnSpPr>
          <p:spPr>
            <a:xfrm rot="5400000" flipH="1" flipV="1">
              <a:off x="6343137" y="-672552"/>
              <a:ext cx="261482" cy="6680306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15216FF0-5AC0-9B5F-8783-C421942CB3E4}"/>
                </a:ext>
              </a:extLst>
            </p:cNvPr>
            <p:cNvCxnSpPr>
              <a:cxnSpLocks/>
              <a:stCxn id="63" idx="0"/>
              <a:endCxn id="57" idx="1"/>
            </p:cNvCxnSpPr>
            <p:nvPr/>
          </p:nvCxnSpPr>
          <p:spPr>
            <a:xfrm rot="5400000" flipH="1" flipV="1">
              <a:off x="5503839" y="-376808"/>
              <a:ext cx="170037" cy="5735765"/>
            </a:xfrm>
            <a:prstGeom prst="bentConnector2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0D83EAA-6AFE-CD72-A88A-B5F36BD17E7C}"/>
                </a:ext>
              </a:extLst>
            </p:cNvPr>
            <p:cNvSpPr/>
            <p:nvPr/>
          </p:nvSpPr>
          <p:spPr>
            <a:xfrm>
              <a:off x="1199209" y="3212561"/>
              <a:ext cx="2456386" cy="346192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02B7F27-B4B3-F882-B823-0178CC8C76B0}"/>
                </a:ext>
              </a:extLst>
            </p:cNvPr>
            <p:cNvSpPr txBox="1"/>
            <p:nvPr/>
          </p:nvSpPr>
          <p:spPr>
            <a:xfrm>
              <a:off x="8456740" y="3411958"/>
              <a:ext cx="2714582" cy="430887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Define layer to be subset. The name MUST be based on the Layer description list</a:t>
              </a: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67E96B1F-EF73-2220-D884-7E4E57A2F61C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 rot="16200000" flipH="1">
              <a:off x="5402900" y="583255"/>
              <a:ext cx="78342" cy="6029338"/>
            </a:xfrm>
            <a:prstGeom prst="bentConnector2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itle 1">
            <a:extLst>
              <a:ext uri="{FF2B5EF4-FFF2-40B4-BE49-F238E27FC236}">
                <a16:creationId xmlns:a16="http://schemas.microsoft.com/office/drawing/2014/main" id="{14F57E97-759C-6222-A429-2649D2D7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89" y="3440"/>
            <a:ext cx="11772900" cy="563789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Editing the Google Earth Engine 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5436A-9198-4531-9264-18362412A893}"/>
              </a:ext>
            </a:extLst>
          </p:cNvPr>
          <p:cNvSpPr txBox="1"/>
          <p:nvPr/>
        </p:nvSpPr>
        <p:spPr>
          <a:xfrm>
            <a:off x="6160936" y="6331772"/>
            <a:ext cx="56608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https://github.com/emopsraps/Subsets/blob/main/UNICEF_Geosight_Country_id.csv</a:t>
            </a:r>
          </a:p>
        </p:txBody>
      </p:sp>
    </p:spTree>
    <p:extLst>
      <p:ext uri="{BB962C8B-B14F-4D97-AF65-F5344CB8AC3E}">
        <p14:creationId xmlns:p14="http://schemas.microsoft.com/office/powerpoint/2010/main" val="126518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D2F2827CAA6E4B9C2A6C81D7338180" ma:contentTypeVersion="14" ma:contentTypeDescription="Create a new document." ma:contentTypeScope="" ma:versionID="bb648ec651cd5d430fbc4f9c6b40a552">
  <xsd:schema xmlns:xsd="http://www.w3.org/2001/XMLSchema" xmlns:xs="http://www.w3.org/2001/XMLSchema" xmlns:p="http://schemas.microsoft.com/office/2006/metadata/properties" xmlns:ns3="83d52820-71b3-4733-a156-35b38ff9ffb5" xmlns:ns4="df77c17b-b1ae-4580-aa3b-81cee1de6a30" targetNamespace="http://schemas.microsoft.com/office/2006/metadata/properties" ma:root="true" ma:fieldsID="5d1f260b3c0fe7068900f0941b66e419" ns3:_="" ns4:_="">
    <xsd:import namespace="83d52820-71b3-4733-a156-35b38ff9ffb5"/>
    <xsd:import namespace="df77c17b-b1ae-4580-aa3b-81cee1de6a30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d52820-71b3-4733-a156-35b38ff9ffb5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7c17b-b1ae-4580-aa3b-81cee1de6a3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3d52820-71b3-4733-a156-35b38ff9ffb5" xsi:nil="true"/>
  </documentManagement>
</p:properties>
</file>

<file path=customXml/itemProps1.xml><?xml version="1.0" encoding="utf-8"?>
<ds:datastoreItem xmlns:ds="http://schemas.openxmlformats.org/officeDocument/2006/customXml" ds:itemID="{0C3E485F-5B95-4CF0-B063-0FEF08C99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d52820-71b3-4733-a156-35b38ff9ffb5"/>
    <ds:schemaRef ds:uri="df77c17b-b1ae-4580-aa3b-81cee1de6a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316FDA-235E-4097-A2E4-7656D5418D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43AF2A-0D04-47BD-BC29-B844487BE937}">
  <ds:schemaRefs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83d52820-71b3-4733-a156-35b38ff9ffb5"/>
    <ds:schemaRef ds:uri="http://www.w3.org/XML/1998/namespace"/>
    <ds:schemaRef ds:uri="http://schemas.microsoft.com/office/infopath/2007/PartnerControls"/>
    <ds:schemaRef ds:uri="df77c17b-b1ae-4580-aa3b-81cee1de6a30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612</Words>
  <Application>Microsoft Office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Google Earth Engine Hazard Assets Description</vt:lpstr>
      <vt:lpstr>Editing the Google Earth Engine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Ajoke Onojeghuo</dc:creator>
  <cp:lastModifiedBy>Ajoke Onojeghuo</cp:lastModifiedBy>
  <cp:revision>2</cp:revision>
  <dcterms:created xsi:type="dcterms:W3CDTF">2024-11-21T21:28:02Z</dcterms:created>
  <dcterms:modified xsi:type="dcterms:W3CDTF">2024-11-22T12:30:53Z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0x01010063D2F2827CAA6E4B9C2A6C81D7338180</vt:lpwstr>
  </property>
</Properties>
</file>