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92.jpg"/>
 <Relationship Id="rId3" Type="http://schemas.openxmlformats.org/officeDocument/2006/relationships/image" Target="../media/173.jp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184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155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166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2" name=""/>
          <p:cNvSpPr txBox="1"/>
          <p:nvPr/>
        </p:nvSpPr>
        <p:spPr>
          <a:xfrm rot="0">
            <a:off x="1143000" y="952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11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014-08-21 00:00:00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014-08-22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1143000" y="28575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a 10001 Reparación Base Meson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475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a 10001 Reparación Cubierta Mesón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375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1" name=""/>
          <p:cNvSpPr txBox="1"/>
          <p:nvPr/>
        </p:nvSpPr>
        <p:spPr>
          <a:xfrm rot="0">
            <a:off x="1143000" y="5619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590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Nota de la visita realizad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Acta" descr="Foto Ac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0" y="1143000"/>
            <a:ext cx="3629025" cy="2381250"/>
          </a:xfrm>
          <a:prstGeom prst="rect">
            <a:avLst/>
          </a:prstGeom>
        </p:spPr>
      </p:pic>
      <p:pic>
        <p:nvPicPr>
          <p:cNvPr id="3" name="Acta" descr="Foto Ac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53000" y="1143000"/>
            <a:ext cx="31718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General" descr="Foto Gene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1 Antes]]></a:t>
            </a:r>
          </a:p>
        </p:txBody>
      </p:sp>
      <p:pic>
        <p:nvPicPr>
          <p:cNvPr id="2" name="Mesa 10001 Antes" descr="Foto Ant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1 Despues]]></a:t>
            </a:r>
          </a:p>
        </p:txBody>
      </p:sp>
      <p:pic>
        <p:nvPicPr>
          <p:cNvPr id="2" name="Mesa 10001 Despues" descr="Foto Despu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2014-10-21T04:54:54Z</dcterms:created>
  <dcterms:modified xsi:type="dcterms:W3CDTF">2014-10-21T04:54:54Z</dcterms:modified>
  <dc:title>AVDA. AMÉRICO VESPUCIO 1501 RIPLEY 2014-08-22</dc:title>
  <dc:description>Informe Visita</dc:description>
  <dc:subject>Informe Visita</dc:subject>
  <cp:keywords>cirigliano visita movistar mantencion</cp:keywords>
  <cp:category/>
</cp:coreProperties>
</file>