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52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63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14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35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26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34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500" u="none">
                <a:solidFill>
                  <a:srgbClr val="000000"/>
                </a:solidFill>
                <a:latin typeface="Calibri"/>
              </a:rPr>
              <a:t><![CDATA[Visita Punto Calle 220013 2014-08-22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143000" y="17145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1 Reparación Base Meso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60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Mesa 10002 Reparación Base Meson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60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200" u="none">
                          <a:solidFill>
                            <a:srgbClr val="000000"/>
                          </a:solidFill>
                          <a:latin typeface="Calibri"/>
                        </a:rPr>
                        <a:t><![CDATA[120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 rot="0">
            <a:off x="1143000" y="5619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590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Nota visita con eñ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Acta" descr="Foto Ac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General" descr="Foto Gene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Antes]]></a:t>
            </a:r>
          </a:p>
        </p:txBody>
      </p:sp>
      <p:pic>
        <p:nvPicPr>
          <p:cNvPr id="2" name="Mesa 10001 Antes" descr="Foto Ant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1 Despues]]></a:t>
            </a:r>
          </a:p>
        </p:txBody>
      </p:sp>
      <p:pic>
        <p:nvPicPr>
          <p:cNvPr id="2" name="Mesa 10001 Despues" descr="Foto Desp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2 Antes]]></a:t>
            </a:r>
          </a:p>
        </p:txBody>
      </p:sp>
      <p:pic>
        <p:nvPicPr>
          <p:cNvPr id="2" name="Mesa 10002 Antes" descr="Foto Ant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Mesa 10002 Despues]]></a:t>
            </a:r>
          </a:p>
        </p:txBody>
      </p:sp>
      <p:pic>
        <p:nvPicPr>
          <p:cNvPr id="2" name="Mesa 10002 Despues" descr="Foto Desp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2014-09-25T12:53:13Z</dcterms:created>
  <dcterms:modified xsi:type="dcterms:W3CDTF">2014-09-25T12:53:13Z</dcterms:modified>
  <dc:title>Calle 220013 2014-08-22</dc:title>
  <dc:description>Informe Visita</dc:description>
  <dc:subject>Informe Visita</dc:subject>
  <cp:keywords>cirigliano visita movistar mantencion</cp:keywords>
  <cp:category/>
</cp:coreProperties>
</file>