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77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781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.jpg"/>
 <Relationship Id="rId3" Type="http://schemas.openxmlformats.org/officeDocument/2006/relationships/image" Target="../media/logo_ciri13.png"/>
 <Relationship Id="rId4" Type="http://schemas.openxmlformats.org/officeDocument/2006/relationships/image" Target="../media/7314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5.jpg"/>
 <Relationship Id="rId3" Type="http://schemas.openxmlformats.org/officeDocument/2006/relationships/image" Target="../media/logo_ciri16.png"/>
 <Relationship Id="rId4" Type="http://schemas.openxmlformats.org/officeDocument/2006/relationships/image" Target="../media/7517.jp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8.jpg"/>
 <Relationship Id="rId3" Type="http://schemas.openxmlformats.org/officeDocument/2006/relationships/image" Target="../media/logo_ciri19.png"/>
 <Relationship Id="rId4" Type="http://schemas.openxmlformats.org/officeDocument/2006/relationships/image" Target="../media/7420.jp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1.jpg"/>
 <Relationship Id="rId3" Type="http://schemas.openxmlformats.org/officeDocument/2006/relationships/image" Target="../media/logo_ciri22.png"/>
 <Relationship Id="rId4" Type="http://schemas.openxmlformats.org/officeDocument/2006/relationships/image" Target="../media/7623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28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8-10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9-10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SQUINERO Cód.12544680d298b56 PLACA LED  LED PANEL 60X60 36WAT BLANCO FRIO (JIE)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761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SQUINERO Cód.12544680d298b56 CINTA LED CINTA LED RGB 15W/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841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960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ESQUINERO Cód.12544680d298b56 PLACA LED  LED PANEL 60X60 36WAT BLANCO FRIO (JIE)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ESQUINERO Cód.12544680d298b56 PLACA LED  &lt;i&gt;LED PANEL 60X60 36WAT BLANCO FRIO (JIE)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ESQUINERO Cód.12544680d298b56 PLACA LED  LED PANEL 60X60 36WAT BLANCO FRIO (JIE)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ESQUINERO Cód.12544680d298b56 PLACA LED  &lt;i&gt;LED PANEL 60X60 36WAT BLANCO FRIO (JIE)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ESQUINERO Cód.12544680d298b56 CINTA LED CINTA LED RGB 15W/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ESQUINERO Cód.12544680d298b56 CINTA LED &lt;i&gt;CINTA LED RGB 15W/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ESQUINERO Cód.12544680d298b56 CINTA LED CINTA LED RGB 15W/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ESQUINERO Cód.12544680d298b56 CINTA LED &lt;i&gt;CINTA LED RGB 15W/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2014-10-30T17:42:43Z</dcterms:created>
  <dcterms:modified xsi:type="dcterms:W3CDTF">2014-10-30T17:42:43Z</dcterms:modified>
  <dc:title>AVDA. AMÉRICO VESPUCIO 1501 RIPLEY 2014-10-29</dc:title>
  <dc:description>Informe Visita</dc:description>
  <dc:subject>Informe Visita</dc:subject>
  <cp:keywords>cirigliano visita movistar mantencion</cp:keywords>
  <cp:category/>
</cp:coreProperties>
</file>