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32.jpg"/>
 <Relationship Id="rId3" Type="http://schemas.openxmlformats.org/officeDocument/2006/relationships/image" Target="../media/logo_ciri133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34.jpg"/>
 <Relationship Id="rId3" Type="http://schemas.openxmlformats.org/officeDocument/2006/relationships/image" Target="../media/logo_ciri13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37.jpg"/>
 <Relationship Id="rId3" Type="http://schemas.openxmlformats.org/officeDocument/2006/relationships/image" Target="../media/logo_ciri138.png"/>
 <Relationship Id="rId4" Type="http://schemas.openxmlformats.org/officeDocument/2006/relationships/image" Target="../media/215139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40.jpg"/>
 <Relationship Id="rId3" Type="http://schemas.openxmlformats.org/officeDocument/2006/relationships/image" Target="../media/logo_ciri141.png"/>
 <Relationship Id="rId4" Type="http://schemas.openxmlformats.org/officeDocument/2006/relationships/image" Target="../media/216142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43.jpg"/>
 <Relationship Id="rId3" Type="http://schemas.openxmlformats.org/officeDocument/2006/relationships/image" Target="../media/logo_ciri144.png"/>
 <Relationship Id="rId4" Type="http://schemas.openxmlformats.org/officeDocument/2006/relationships/image" Target="../media/213145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46.jpg"/>
 <Relationship Id="rId3" Type="http://schemas.openxmlformats.org/officeDocument/2006/relationships/image" Target="../media/logo_ciri147.png"/>
 <Relationship Id="rId4" Type="http://schemas.openxmlformats.org/officeDocument/2006/relationships/image" Target="../media/214148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100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21-11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21-11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REPARACIÓN DE CHAPAS MÓDULOS CHAPA CAJON / CHAPA VITRINA SIMPLE 22M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53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ano de Obra MESON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012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265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846772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General" descr="Foto Gener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846772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REPARACIÓN DE CHAPAS MÓDULOS CHAPA CAJON / CHAPA VITRINA SIMPLE 22MM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REPARACIÓN DE CHAPAS MÓDULOS &lt;i&gt;CHAPA CAJON / CHAPA VITRINA SIMPLE 22MM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267652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REPARACIÓN DE CHAPAS MÓDULOS CHAPA CAJON / CHAPA VITRINA SIMPLE 22MM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REPARACIÓN DE CHAPAS MÓDULOS &lt;i&gt;CHAPA CAJON / CHAPA VITRINA SIMPLE 22MM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267652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2014-12-10T14:13:38Z</dcterms:created>
  <dcterms:modified xsi:type="dcterms:W3CDTF">2014-12-10T14:13:38Z</dcterms:modified>
  <dc:title>AVDA. AMÉRICO VESPUCIO 1501 RIPLEY 2014-11-21</dc:title>
  <dc:description>Informe Visita</dc:description>
  <dc:subject>Informe Visita</dc:subject>
  <cp:keywords>cirigliano visita movistar mantencion</cp:keywords>
  <cp:category/>
</cp:coreProperties>
</file>