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66.jpg"/>
 <Relationship Id="rId3" Type="http://schemas.openxmlformats.org/officeDocument/2006/relationships/image" Target="../media/logo_ciri167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68.jpg"/>
 <Relationship Id="rId3" Type="http://schemas.openxmlformats.org/officeDocument/2006/relationships/image" Target="../media/logo_ciri169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71.jpg"/>
 <Relationship Id="rId3" Type="http://schemas.openxmlformats.org/officeDocument/2006/relationships/image" Target="../media/logo_ciri172.png"/>
 <Relationship Id="rId4" Type="http://schemas.openxmlformats.org/officeDocument/2006/relationships/image" Target="../media/227173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74.jpg"/>
 <Relationship Id="rId3" Type="http://schemas.openxmlformats.org/officeDocument/2006/relationships/image" Target="../media/logo_ciri175.png"/>
 <Relationship Id="rId4" Type="http://schemas.openxmlformats.org/officeDocument/2006/relationships/image" Target="../media/226176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77.jpg"/>
 <Relationship Id="rId3" Type="http://schemas.openxmlformats.org/officeDocument/2006/relationships/image" Target="../media/logo_ciri178.png"/>
 <Relationship Id="rId4" Type="http://schemas.openxmlformats.org/officeDocument/2006/relationships/image" Target="../media/22517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Traslado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T0000105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Origen: ROYM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524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estino: GONART  HEROES DE LA CONCEPCIÓN INTERIOR LIDER ALTO BIOBÍ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24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24-11-2014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3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EN LA MISMA CIUDAD -  Distancia: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191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Instalación TORRE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55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7466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2857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General" descr="Foto Gener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794385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Instalación TORRE 2011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Instalación TORRE 2011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793432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2014-12-10T14:13:41Z</dcterms:created>
  <dcterms:modified xsi:type="dcterms:W3CDTF">2014-12-10T14:13:41Z</dcterms:modified>
  <dc:title>AVDA. AMÉRICO VESPUCIO 1501 RIPLEY 2014-11-24</dc:title>
  <dc:description>Informe Visita</dc:description>
  <dc:subject>Informe Visita</dc:subject>
  <cp:keywords>cirigliano visita movistar mantencion</cp:keywords>
  <cp:category/>
</cp:coreProperties>
</file>