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0.jpg"/>
 <Relationship Id="rId3" Type="http://schemas.openxmlformats.org/officeDocument/2006/relationships/image" Target="../media/logo_ciri18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2.jpg"/>
 <Relationship Id="rId3" Type="http://schemas.openxmlformats.org/officeDocument/2006/relationships/image" Target="../media/logo_ciri183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5.jpg"/>
 <Relationship Id="rId3" Type="http://schemas.openxmlformats.org/officeDocument/2006/relationships/image" Target="../media/logo_ciri186.png"/>
 <Relationship Id="rId4" Type="http://schemas.openxmlformats.org/officeDocument/2006/relationships/image" Target="../media/232187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8.jpg"/>
 <Relationship Id="rId3" Type="http://schemas.openxmlformats.org/officeDocument/2006/relationships/image" Target="../media/logo_ciri189.png"/>
 <Relationship Id="rId4" Type="http://schemas.openxmlformats.org/officeDocument/2006/relationships/image" Target="../media/230190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91.jpg"/>
 <Relationship Id="rId3" Type="http://schemas.openxmlformats.org/officeDocument/2006/relationships/image" Target="../media/logo_ciri192.png"/>
 <Relationship Id="rId4" Type="http://schemas.openxmlformats.org/officeDocument/2006/relationships/image" Target="../media/231193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94.jpg"/>
 <Relationship Id="rId3" Type="http://schemas.openxmlformats.org/officeDocument/2006/relationships/image" Target="../media/logo_ciri195.png"/>
 <Relationship Id="rId4" Type="http://schemas.openxmlformats.org/officeDocument/2006/relationships/image" Target="../media/228196.jpg"/>
 <Relationship Id="rId5" Type="http://schemas.openxmlformats.org/officeDocument/2006/relationships/image" Target="../media/22919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Traslado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10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ROYM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GONART  HEROES DE LA CONCEPCIÓN INTERIOR LIDER ALTO BIOBÍ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4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4-11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rueba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EN LA MISMA CIUDAD -  Distancia: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191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Instalación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55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7466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2857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794385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Otro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Otros" descr="Foto Otr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28479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Instalación MESON 2011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Instalación MESON 2011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2381250" cy="1428750"/>
          </a:xfrm>
          <a:prstGeom prst="rect">
            <a:avLst/>
          </a:prstGeom>
        </p:spPr>
      </p:pic>
      <p:pic>
        <p:nvPicPr>
          <p:cNvPr id="5" name="Instalación MESON 2011 Despues" descr="Foto Despu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2381250" cy="14287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2014-12-10T14:13:42Z</dcterms:created>
  <dcterms:modified xsi:type="dcterms:W3CDTF">2014-12-10T14:13:42Z</dcterms:modified>
  <dc:title>AVDA. AMÉRICO VESPUCIO 1501 RIPLEY 2014-11-24</dc:title>
  <dc:description>Informe Visita</dc:description>
  <dc:subject>Informe Visita</dc:subject>
  <cp:keywords>cirigliano visita movistar mantencion</cp:keywords>
  <cp:category/>
</cp:coreProperties>
</file>