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98.jpg"/>
 <Relationship Id="rId3" Type="http://schemas.openxmlformats.org/officeDocument/2006/relationships/image" Target="../media/logo_ciri199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200.jpg"/>
 <Relationship Id="rId3" Type="http://schemas.openxmlformats.org/officeDocument/2006/relationships/image" Target="../media/logo_ciri201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203.jpg"/>
 <Relationship Id="rId3" Type="http://schemas.openxmlformats.org/officeDocument/2006/relationships/image" Target="../media/logo_ciri204.png"/>
 <Relationship Id="rId4" Type="http://schemas.openxmlformats.org/officeDocument/2006/relationships/image" Target="../media/233205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206.jpg"/>
 <Relationship Id="rId3" Type="http://schemas.openxmlformats.org/officeDocument/2006/relationships/image" Target="../media/logo_ciri207.png"/>
 <Relationship Id="rId4" Type="http://schemas.openxmlformats.org/officeDocument/2006/relationships/image" Target="../media/234208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209.jpg"/>
 <Relationship Id="rId3" Type="http://schemas.openxmlformats.org/officeDocument/2006/relationships/image" Target="../media/logo_ciri210.png"/>
 <Relationship Id="rId4" Type="http://schemas.openxmlformats.org/officeDocument/2006/relationships/image" Target="../media/235211.jp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212.jpg"/>
 <Relationship Id="rId3" Type="http://schemas.openxmlformats.org/officeDocument/2006/relationships/image" Target="../media/logo_ciri213.png"/>
 <Relationship Id="rId4" Type="http://schemas.openxmlformats.org/officeDocument/2006/relationships/image" Target="../media/236214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R0000117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Punto: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26-11-2014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26-11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ersona Prueba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Visita Preventiva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27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7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General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General" descr="Foto Genera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ntes" descr="Visita Preventiva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Despues" descr="Visita Preventiva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6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2014-12-10T14:13:43Z</dcterms:created>
  <dcterms:modified xsi:type="dcterms:W3CDTF">2014-12-10T14:13:43Z</dcterms:modified>
  <dc:title>AVDA. AMÉRICO VESPUCIO 1501 RIPLEY 2014-11-26</dc:title>
  <dc:description>Informe Visita</dc:description>
  <dc:subject>Informe Visita</dc:subject>
  <cp:keywords>cirigliano visita movistar mantencion</cp:keywords>
  <cp:category/>
</cp:coreProperties>
</file>