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215.jpg"/>
 <Relationship Id="rId3" Type="http://schemas.openxmlformats.org/officeDocument/2006/relationships/image" Target="../media/logo_ciri216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217.jpg"/>
 <Relationship Id="rId3" Type="http://schemas.openxmlformats.org/officeDocument/2006/relationships/image" Target="../media/logo_ciri218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220.jpg"/>
 <Relationship Id="rId3" Type="http://schemas.openxmlformats.org/officeDocument/2006/relationships/image" Target="../media/logo_ciri221.png"/>
 <Relationship Id="rId4" Type="http://schemas.openxmlformats.org/officeDocument/2006/relationships/image" Target="../media/248222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223.jpg"/>
 <Relationship Id="rId3" Type="http://schemas.openxmlformats.org/officeDocument/2006/relationships/image" Target="../media/logo_ciri224.png"/>
 <Relationship Id="rId4" Type="http://schemas.openxmlformats.org/officeDocument/2006/relationships/image" Target="../media/249225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226.jpg"/>
 <Relationship Id="rId3" Type="http://schemas.openxmlformats.org/officeDocument/2006/relationships/image" Target="../media/logo_ciri227.png"/>
 <Relationship Id="rId4" Type="http://schemas.openxmlformats.org/officeDocument/2006/relationships/image" Target="../media/237228.jpg"/>
 <Relationship Id="rId5" Type="http://schemas.openxmlformats.org/officeDocument/2006/relationships/image" Target="../media/238229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230.jpg"/>
 <Relationship Id="rId3" Type="http://schemas.openxmlformats.org/officeDocument/2006/relationships/image" Target="../media/logo_ciri231.png"/>
 <Relationship Id="rId4" Type="http://schemas.openxmlformats.org/officeDocument/2006/relationships/image" Target="../media/242232.jpg"/>
 <Relationship Id="rId5" Type="http://schemas.openxmlformats.org/officeDocument/2006/relationships/image" Target="../media/243233.jpg"/>
 <Relationship Id="rId6" Type="http://schemas.openxmlformats.org/officeDocument/2006/relationships/image" Target="../media/244234.jpg"/>
 <Relationship Id="rId7" Type="http://schemas.openxmlformats.org/officeDocument/2006/relationships/image" Target="../media/245235.jp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236.jpg"/>
 <Relationship Id="rId3" Type="http://schemas.openxmlformats.org/officeDocument/2006/relationships/image" Target="../media/logo_ciri237.png"/>
 <Relationship Id="rId4" Type="http://schemas.openxmlformats.org/officeDocument/2006/relationships/image" Target="../media/239238.jpg"/>
 <Relationship Id="rId5" Type="http://schemas.openxmlformats.org/officeDocument/2006/relationships/image" Target="../media/240239.jpg"/>
 <Relationship Id="rId6" Type="http://schemas.openxmlformats.org/officeDocument/2006/relationships/image" Target="../media/241240.jp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241.jpg"/>
 <Relationship Id="rId3" Type="http://schemas.openxmlformats.org/officeDocument/2006/relationships/image" Target="../media/logo_ciri242.png"/>
 <Relationship Id="rId4" Type="http://schemas.openxmlformats.org/officeDocument/2006/relationships/image" Target="../media/246243.jpg"/>
 <Relationship Id="rId5" Type="http://schemas.openxmlformats.org/officeDocument/2006/relationships/image" Target="../media/247244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118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27-11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27-11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REPARACIÓN DE CHAPAS MÓDULOS CHAPA CAJON / CHAPA VITRINA SIMPLE 22M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53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T4 EQUIPO T4 DE 26W 120C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60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ano de Obra MESON 20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012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865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General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General" descr="Foto Gener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REPARACIÓN DE CHAPAS MÓDULOS CHAPA CAJON / CHAPA VITRINA SIMPLE 22MM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REPARACIÓN DE CHAPAS MÓDULOS &lt;i&gt;CHAPA CAJON / CHAPA VITRINA SIMPLE 22MM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1076325" cy="1428750"/>
          </a:xfrm>
          <a:prstGeom prst="rect">
            <a:avLst/>
          </a:prstGeom>
        </p:spPr>
      </p:pic>
      <p:pic>
        <p:nvPicPr>
          <p:cNvPr id="5" name="MESON 2011 REPARACIÓN DE CHAPAS MÓDULOS &lt;i&gt;CHAPA CAJON / CHAPA VITRINA SIMPLE 22MM&lt;/i&gt; Antes" descr="Foto Ante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53000" y="1143000"/>
            <a:ext cx="190500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REPARACIÓN DE CHAPAS MÓDULOS CHAPA CAJON / CHAPA VITRINA SIMPLE 22MM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REPARACIÓN DE CHAPAS MÓDULOS &lt;i&gt;CHAPA CAJON / CHAPA VITRINA SIMPLE 22MM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1076325" cy="1428750"/>
          </a:xfrm>
          <a:prstGeom prst="rect">
            <a:avLst/>
          </a:prstGeom>
        </p:spPr>
      </p:pic>
      <p:pic>
        <p:nvPicPr>
          <p:cNvPr id="5" name="MESON 2011 REPARACIÓN DE CHAPAS MÓDULOS &lt;i&gt;CHAPA CAJON / CHAPA VITRINA SIMPLE 22MM&lt;/i&gt; Despues" descr="Foto Despue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53000" y="1143000"/>
            <a:ext cx="1076325" cy="1428750"/>
          </a:xfrm>
          <a:prstGeom prst="rect">
            <a:avLst/>
          </a:prstGeom>
        </p:spPr>
      </p:pic>
      <p:pic>
        <p:nvPicPr>
          <p:cNvPr id="6" name="MESON 2011 REPARACIÓN DE CHAPAS MÓDULOS &lt;i&gt;CHAPA CAJON / CHAPA VITRINA SIMPLE 22MM&lt;/i&gt; Despues" descr="Foto Despue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43000" y="3048000"/>
            <a:ext cx="1076325" cy="1428750"/>
          </a:xfrm>
          <a:prstGeom prst="rect">
            <a:avLst/>
          </a:prstGeom>
        </p:spPr>
      </p:pic>
      <p:pic>
        <p:nvPicPr>
          <p:cNvPr id="7" name="MESON 2011 REPARACIÓN DE CHAPAS MÓDULOS &lt;i&gt;CHAPA CAJON / CHAPA VITRINA SIMPLE 22MM&lt;/i&gt; Despues" descr="Foto Despue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953000" y="3048000"/>
            <a:ext cx="1076325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T4 EQUIPO T4 DE 26W 120CM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T4 &lt;i&gt;EQUIPO T4 DE 26W 120CM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1905000" cy="1428750"/>
          </a:xfrm>
          <a:prstGeom prst="rect">
            <a:avLst/>
          </a:prstGeom>
        </p:spPr>
      </p:pic>
      <p:pic>
        <p:nvPicPr>
          <p:cNvPr id="5" name="MESON 2011 T4 &lt;i&gt;EQUIPO T4 DE 26W 120CM&lt;/i&gt; Antes" descr="Foto Ante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53000" y="1143000"/>
            <a:ext cx="1905000" cy="1428750"/>
          </a:xfrm>
          <a:prstGeom prst="rect">
            <a:avLst/>
          </a:prstGeom>
        </p:spPr>
      </p:pic>
      <p:pic>
        <p:nvPicPr>
          <p:cNvPr id="6" name="MESON 2011 T4 &lt;i&gt;EQUIPO T4 DE 26W 120CM&lt;/i&gt; Antes" descr="Foto Ante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43000" y="3048000"/>
            <a:ext cx="190500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T4 EQUIPO T4 DE 26W 120CM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T4 &lt;i&gt;EQUIPO T4 DE 26W 120CM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1076325" cy="1428750"/>
          </a:xfrm>
          <a:prstGeom prst="rect">
            <a:avLst/>
          </a:prstGeom>
        </p:spPr>
      </p:pic>
      <p:pic>
        <p:nvPicPr>
          <p:cNvPr id="5" name="MESON 2011 T4 &lt;i&gt;EQUIPO T4 DE 26W 120CM&lt;/i&gt; Despues" descr="Foto Despue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53000" y="1143000"/>
            <a:ext cx="1076325" cy="14287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2014-12-10T14:13:45Z</dcterms:created>
  <dcterms:modified xsi:type="dcterms:W3CDTF">2014-12-10T14:13:45Z</dcterms:modified>
  <dc:title>AVDA. AMÉRICO VESPUCIO 1501 RIPLEY 2014-11-27</dc:title>
  <dc:description>Informe Visita</dc:description>
  <dc:subject>Informe Visita</dc:subject>
  <cp:keywords>cirigliano visita movistar mantencion</cp:keywords>
  <cp:category/>
</cp:coreProperties>
</file>