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378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376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37714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32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01-12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01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test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Observaciones reparación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53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265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2014-12-10T22:03:44Z</dcterms:created>
  <dcterms:modified xsi:type="dcterms:W3CDTF">2014-12-10T22:03:44Z</dcterms:modified>
  <dc:title>AVDA. AMÉRICO VESPUCIO 1501 RIPLEY 2014-12-01</dc:title>
  <dc:description>Informe Visita</dc:description>
  <dc:subject>Informe Visita</dc:subject>
  <cp:keywords>cirigliano visita movistar mantencion</cp:keywords>
  <cp:category/>
</cp:coreProperties>
</file>