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86.jpg"/>
 <Relationship Id="rId3" Type="http://schemas.openxmlformats.org/officeDocument/2006/relationships/image" Target="../media/logo_ciri48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88.jpg"/>
 <Relationship Id="rId3" Type="http://schemas.openxmlformats.org/officeDocument/2006/relationships/image" Target="../media/logo_ciri489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91.jpg"/>
 <Relationship Id="rId3" Type="http://schemas.openxmlformats.org/officeDocument/2006/relationships/image" Target="../media/logo_ciri492.png"/>
 <Relationship Id="rId4" Type="http://schemas.openxmlformats.org/officeDocument/2006/relationships/image" Target="../media/381493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94.jpg"/>
 <Relationship Id="rId3" Type="http://schemas.openxmlformats.org/officeDocument/2006/relationships/image" Target="../media/logo_ciri495.png"/>
 <Relationship Id="rId4" Type="http://schemas.openxmlformats.org/officeDocument/2006/relationships/image" Target="../media/382496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97.jpg"/>
 <Relationship Id="rId3" Type="http://schemas.openxmlformats.org/officeDocument/2006/relationships/image" Target="../media/logo_ciri498.png"/>
 <Relationship Id="rId4" Type="http://schemas.openxmlformats.org/officeDocument/2006/relationships/image" Target="../media/379499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00.jpg"/>
 <Relationship Id="rId3" Type="http://schemas.openxmlformats.org/officeDocument/2006/relationships/image" Target="../media/logo_ciri501.png"/>
 <Relationship Id="rId4" Type="http://schemas.openxmlformats.org/officeDocument/2006/relationships/image" Target="../media/38050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34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1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1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RRE 2011 ENCHAPE POR MT 2 ALMA BLANCA DE 3MM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438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450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ENCHAPE POR MT 2 ALMA BLANCA DE 3MM ESPESOR 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ENCHAPE POR MT 2 &lt;i&gt;ALMA BLANCA DE 3MM ESPESOR 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ENCHAPE POR MT 2 ALMA BLANCA DE 3MM ESPESOR 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ENCHAPE POR MT 2 &lt;i&gt;ALMA BLANCA DE 3MM ESPESOR 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2014-12-10T14:14:14Z</dcterms:created>
  <dcterms:modified xsi:type="dcterms:W3CDTF">2014-12-10T14:14:14Z</dcterms:modified>
  <dc:title>AVDA. AMÉRICO VESPUCIO 1501 RIPLEY 2014-12-01</dc:title>
  <dc:description>Informe Visita</dc:description>
  <dc:subject>Informe Visita</dc:subject>
  <cp:keywords>cirigliano visita movistar mantencion</cp:keywords>
  <cp:category/>
</cp:coreProperties>
</file>