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03.jpg"/>
 <Relationship Id="rId3" Type="http://schemas.openxmlformats.org/officeDocument/2006/relationships/image" Target="../media/logo_ciri504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05.jpg"/>
 <Relationship Id="rId3" Type="http://schemas.openxmlformats.org/officeDocument/2006/relationships/image" Target="../media/logo_ciri506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08.jpg"/>
 <Relationship Id="rId3" Type="http://schemas.openxmlformats.org/officeDocument/2006/relationships/image" Target="../media/logo_ciri509.png"/>
 <Relationship Id="rId4" Type="http://schemas.openxmlformats.org/officeDocument/2006/relationships/image" Target="../media/385510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11.jpg"/>
 <Relationship Id="rId3" Type="http://schemas.openxmlformats.org/officeDocument/2006/relationships/image" Target="../media/logo_ciri512.png"/>
 <Relationship Id="rId4" Type="http://schemas.openxmlformats.org/officeDocument/2006/relationships/image" Target="../media/383513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14.jpg"/>
 <Relationship Id="rId3" Type="http://schemas.openxmlformats.org/officeDocument/2006/relationships/image" Target="../media/logo_ciri515.png"/>
 <Relationship Id="rId4" Type="http://schemas.openxmlformats.org/officeDocument/2006/relationships/image" Target="../media/38451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43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3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3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RRE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2014-12-10T14:14:15Z</dcterms:created>
  <dcterms:modified xsi:type="dcterms:W3CDTF">2014-12-10T14:14:15Z</dcterms:modified>
  <dc:title>AVDA. AMÉRICO VESPUCIO 1501 RIPLEY 2014-12-03</dc:title>
  <dc:description>Informe Visita</dc:description>
  <dc:subject>Informe Visita</dc:subject>
  <cp:keywords>cirigliano visita movistar mantencion</cp:keywords>
  <cp:category/>
</cp:coreProperties>
</file>