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17.jpg"/>
 <Relationship Id="rId3" Type="http://schemas.openxmlformats.org/officeDocument/2006/relationships/image" Target="../media/logo_ciri518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19.jpg"/>
 <Relationship Id="rId3" Type="http://schemas.openxmlformats.org/officeDocument/2006/relationships/image" Target="../media/logo_ciri520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22.jpg"/>
 <Relationship Id="rId3" Type="http://schemas.openxmlformats.org/officeDocument/2006/relationships/image" Target="../media/logo_ciri523.png"/>
 <Relationship Id="rId4" Type="http://schemas.openxmlformats.org/officeDocument/2006/relationships/image" Target="../media/391524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25.jpg"/>
 <Relationship Id="rId3" Type="http://schemas.openxmlformats.org/officeDocument/2006/relationships/image" Target="../media/logo_ciri526.png"/>
 <Relationship Id="rId4" Type="http://schemas.openxmlformats.org/officeDocument/2006/relationships/image" Target="../media/389527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28.jpg"/>
 <Relationship Id="rId3" Type="http://schemas.openxmlformats.org/officeDocument/2006/relationships/image" Target="../media/logo_ciri529.png"/>
 <Relationship Id="rId4" Type="http://schemas.openxmlformats.org/officeDocument/2006/relationships/image" Target="../media/390530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44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FANYC 1 NORTE 1485 CABRER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3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3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ANTOFAGASTA Distancia: 137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9207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2014-12-10T14:14:16Z</dcterms:created>
  <dcterms:modified xsi:type="dcterms:W3CDTF">2014-12-10T14:14:16Z</dcterms:modified>
  <dc:title>AVDA. AMÉRICO VESPUCIO 1501 RIPLEY 2014-12-03</dc:title>
  <dc:description>Informe Visita</dc:description>
  <dc:subject>Informe Visita</dc:subject>
  <cp:keywords>cirigliano visita movistar mantencion</cp:keywords>
  <cp:category/>
</cp:coreProperties>
</file>