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4008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47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7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7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Test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2014-12-17T20:49:14Z</dcterms:created>
  <dcterms:modified xsi:type="dcterms:W3CDTF">2014-12-17T20:49:14Z</dcterms:modified>
  <dc:title>AVDA. AMÉRICO VESPUCIO 1501 RIPLEY 2014-12-17</dc:title>
  <dc:description>Informe Visita</dc:description>
  <dc:subject>Informe Visita</dc:subject>
  <cp:keywords>cirigliano visita movistar mantencion</cp:keywords>
  <cp:category/>
</cp:coreProperties>
</file>