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Traslado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T0000148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Origen: ROYM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estino: FANYC 1 NORTE 1485 CABRER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8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8-12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ANTIAGO  - ANTOFAGASTA Distancia: 137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59207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SQUINERO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9207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2014-12-18T22:25:01Z</dcterms:created>
  <dcterms:modified xsi:type="dcterms:W3CDTF">2014-12-18T22:25:01Z</dcterms:modified>
  <dc:title>AVDA. AMÉRICO VESPUCIO 1501 RIPLEY 2014-12-18</dc:title>
  <dc:description>Informe Visita</dc:description>
  <dc:subject>Informe Visita</dc:subject>
  <cp:keywords>cirigliano visita movistar mantencion</cp:keywords>
  <cp:category/>
</cp:coreProperties>
</file>