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.jpg"/>
 <Relationship Id="rId3" Type="http://schemas.openxmlformats.org/officeDocument/2006/relationships/image" Target="../media/logo_ciri2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3.jpg"/>
 <Relationship Id="rId3" Type="http://schemas.openxmlformats.org/officeDocument/2006/relationships/image" Target="../media/logo_ciri4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6.jpg"/>
 <Relationship Id="rId3" Type="http://schemas.openxmlformats.org/officeDocument/2006/relationships/image" Target="../media/logo_ciri7.png"/>
 <Relationship Id="rId4" Type="http://schemas.openxmlformats.org/officeDocument/2006/relationships/image" Target="../media/4018.jp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9.jpg"/>
 <Relationship Id="rId3" Type="http://schemas.openxmlformats.org/officeDocument/2006/relationships/image" Target="../media/logo_ciri10.png"/>
 <Relationship Id="rId4" Type="http://schemas.openxmlformats.org/officeDocument/2006/relationships/image" Target="../media/40211.jp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2.jpg"/>
 <Relationship Id="rId3" Type="http://schemas.openxmlformats.org/officeDocument/2006/relationships/image" Target="../media/logo_ciri13.png"/>
 <Relationship Id="rId4" Type="http://schemas.openxmlformats.org/officeDocument/2006/relationships/image" Target="../media/40314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61925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2200" u="none">
                <a:solidFill>
                  <a:srgbClr val="000000"/>
                </a:solidFill>
                <a:latin typeface="Calibri"/>
              </a:rPr>
              <a:t><![CDATA[Informe Solicitud de Mantencion de Mueble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1143000" y="1143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600" u="none">
                <a:solidFill>
                  <a:srgbClr val="000000"/>
                </a:solidFill>
                <a:latin typeface="Calibri"/>
              </a:rPr>
              <a:t><![CDATA[Folio: R0000150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1143000" y="1333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Punto: AVDA. AMÉRICO VESPUCIO 1501 RIPLEY TOLTÉN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1143000" y="1714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Canal: GENERICO]]></a:t>
            </a:r>
          </a:p>
        </p:txBody>
      </p:sp>
      <p:sp>
        <p:nvSpPr>
          <p:cNvPr id="7" name=""/>
          <p:cNvSpPr txBox="1"/>
          <p:nvPr/>
        </p:nvSpPr>
        <p:spPr>
          <a:xfrm rot="0">
            <a:off x="1143000" y="1905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Distribuidor: ROYM]]>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1143000" y="2095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Ingreso: 18-12-2014]]>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1143000" y="2286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Ejecución: 18-12-2014]]></a:t>
            </a:r>
          </a:p>
        </p:txBody>
      </p:sp>
      <p:sp>
        <p:nvSpPr>
          <p:cNvPr id="10" name=""/>
          <p:cNvSpPr txBox="1"/>
          <p:nvPr/>
        </p:nvSpPr>
        <p:spPr>
          <a:xfrm rot="0">
            <a:off x="1143000" y="2476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Solicitante: Persona Prueba]]></a:t>
            </a:r>
          </a:p>
        </p:txBody>
      </p:sp>
      <p:sp>
        <p:nvSpPr>
          <p:cNvPr id="11" name=""/>
          <p:cNvSpPr txBox="1"/>
          <p:nvPr/>
        </p:nvSpPr>
        <p:spPr>
          <a:xfrm rot="0">
            <a:off x="1143000" y="2857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1400" u="none">
                <a:solidFill>
                  <a:srgbClr val="000000"/>
                </a:solidFill>
                <a:latin typeface="Calibri"/>
              </a:rPr>
              <a:t><![CDATA[Notas:]]></a:t>
            </a:r>
          </a:p>
        </p:txBody>
      </p:sp>
      <p:sp>
        <p:nvSpPr>
          <p:cNvPr id="12" name=""/>
          <p:cNvSpPr txBox="1"/>
          <p:nvPr/>
        </p:nvSpPr>
        <p:spPr>
          <a:xfrm rot="0">
            <a:off x="1143000" y="3048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14300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2000" u="none">
                <a:solidFill>
                  <a:srgbClr val="000000"/>
                </a:solidFill>
                <a:latin typeface="Calibri"/>
              </a:rPr>
              <a:t><![CDATA[Presupuesto]]></a:t>
            </a:r>
          </a:p>
        </p:txBody>
      </p:sp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1143000" y="1143000"/>
          <a:ext cx="6667500" cy="1905000"/>
        </p:xfrm>
        <a:graphic>
          <a:graphicData uri="http://schemas.openxmlformats.org/drawingml/2006/table">
            <a:tbl>
              <a:tblPr firstRow="1" bandRow="1"/>
              <a:tblGrid>
                <a:gridCol w="3810000"/>
                <a:gridCol w="1143000"/>
                <a:gridCol w="17145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Ite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Cantidad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Mont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Visita Preventiva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2710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:]]>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2710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Acta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Acta" descr="Foto Act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63531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Ant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Antes" descr="Visita Preventiva Ant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63531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Despu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Despues" descr="Visita Preventiva Despu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6353175" cy="47625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Cirigliano</dc:creator>
  <cp:lastModifiedBy>Cirigliano</cp:lastModifiedBy>
  <dcterms:created xsi:type="dcterms:W3CDTF">2014-12-22T12:16:54Z</dcterms:created>
  <dcterms:modified xsi:type="dcterms:W3CDTF">2014-12-22T12:16:54Z</dcterms:modified>
  <dc:title>AVDA. AMÉRICO VESPUCIO 1501 RIPLEY 2014-12-18</dc:title>
  <dc:description>Informe Visita</dc:description>
  <dc:subject>Informe Visita</dc:subject>
  <cp:keywords>cirigliano visita movistar mantencion</cp:keywords>
  <cp:category/>
</cp:coreProperties>
</file>